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9"/>
  </p:notesMasterIdLst>
  <p:handoutMasterIdLst>
    <p:handoutMasterId r:id="rId10"/>
  </p:handoutMasterIdLst>
  <p:sldIdLst>
    <p:sldId id="256" r:id="rId2"/>
    <p:sldId id="258" r:id="rId3"/>
    <p:sldId id="259" r:id="rId4"/>
    <p:sldId id="260" r:id="rId5"/>
    <p:sldId id="264" r:id="rId6"/>
    <p:sldId id="262"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our Decisions" id="{E92EE892-1E3A-4087-958E-BAFE4F4721F2}">
          <p14:sldIdLst>
            <p14:sldId id="256"/>
          </p14:sldIdLst>
        </p14:section>
        <p14:section name="People" id="{0B88B68D-F09B-44A0-BCB2-8673DC06FE68}">
          <p14:sldIdLst>
            <p14:sldId id="258"/>
            <p14:sldId id="259"/>
          </p14:sldIdLst>
        </p14:section>
        <p14:section name="Strategy" id="{AE5DA482-4649-494A-9C54-0FFA1A64EAD7}">
          <p14:sldIdLst>
            <p14:sldId id="260"/>
            <p14:sldId id="264"/>
            <p14:sldId id="262"/>
          </p14:sldIdLst>
        </p14:section>
        <p14:section name="Call to Action" id="{F3E70376-2ECD-4FB8-9E48-4117BB3460BD}">
          <p14:sldIdLst>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3" autoAdjust="0"/>
    <p:restoredTop sz="73197" autoAdjust="0"/>
  </p:normalViewPr>
  <p:slideViewPr>
    <p:cSldViewPr>
      <p:cViewPr varScale="1">
        <p:scale>
          <a:sx n="69" d="100"/>
          <a:sy n="69" d="100"/>
        </p:scale>
        <p:origin x="-696" y="-112"/>
      </p:cViewPr>
      <p:guideLst>
        <p:guide orient="horz" pos="2160"/>
        <p:guide orient="horz" pos="192"/>
        <p:guide orient="horz" pos="528"/>
        <p:guide pos="2880"/>
      </p:guideLst>
    </p:cSldViewPr>
  </p:slideViewPr>
  <p:notesTextViewPr>
    <p:cViewPr>
      <p:scale>
        <a:sx n="1" d="1"/>
        <a:sy n="1" d="1"/>
      </p:scale>
      <p:origin x="0" y="0"/>
    </p:cViewPr>
  </p:notesTextViewPr>
  <p:notesViewPr>
    <p:cSldViewPr>
      <p:cViewPr varScale="1">
        <p:scale>
          <a:sx n="79" d="100"/>
          <a:sy n="79" d="100"/>
        </p:scale>
        <p:origin x="-391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702021-F9BB-432D-A212-2F02F84028E5}" type="datetimeFigureOut">
              <a:rPr lang="en-US" smtClean="0"/>
              <a:t>7/29/21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8DA7D1-680C-47DA-98B9-12465CB350E2}" type="slidenum">
              <a:rPr lang="en-US" smtClean="0"/>
              <a:t>‹#›</a:t>
            </a:fld>
            <a:endParaRPr lang="en-US"/>
          </a:p>
        </p:txBody>
      </p:sp>
    </p:spTree>
    <p:extLst>
      <p:ext uri="{BB962C8B-B14F-4D97-AF65-F5344CB8AC3E}">
        <p14:creationId xmlns:p14="http://schemas.microsoft.com/office/powerpoint/2010/main" val="3602374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C7DBE9-A486-449D-BE33-F161E4FBCF0F}" type="datetimeFigureOut">
              <a:rPr lang="en-US" smtClean="0"/>
              <a:pPr/>
              <a:t>7/29/21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6BCB27-A446-4242-994B-61F6F8572BA8}" type="slidenum">
              <a:rPr lang="en-US" smtClean="0"/>
              <a:pPr/>
              <a:t>‹#›</a:t>
            </a:fld>
            <a:endParaRPr lang="en-US"/>
          </a:p>
        </p:txBody>
      </p:sp>
    </p:spTree>
    <p:extLst>
      <p:ext uri="{BB962C8B-B14F-4D97-AF65-F5344CB8AC3E}">
        <p14:creationId xmlns:p14="http://schemas.microsoft.com/office/powerpoint/2010/main" val="2293767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228600" algn="l" defTabSz="914400" rtl="0" eaLnBrk="1" latinLnBrk="0" hangingPunct="1">
      <a:spcBef>
        <a:spcPts val="600"/>
      </a:spcBef>
      <a:buFont typeface="Arial" pitchFamily="34" charset="0"/>
      <a:buChar char="•"/>
      <a:defRPr sz="1200" i="1" kern="1200">
        <a:solidFill>
          <a:schemeClr val="tx1"/>
        </a:solidFill>
        <a:latin typeface="+mn-lt"/>
        <a:ea typeface="+mn-ea"/>
        <a:cs typeface="+mn-cs"/>
      </a:defRPr>
    </a:lvl2pPr>
    <a:lvl3pPr marL="1085850" indent="-171450" algn="l" defTabSz="914400" rtl="0" eaLnBrk="1" latinLnBrk="0" hangingPunct="1">
      <a:buFont typeface="Arial"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smtClean="0">
                <a:ea typeface="ＭＳ Ｐゴシック" pitchFamily="26" charset="-128"/>
                <a:cs typeface="ＭＳ Ｐゴシック" pitchFamily="26" charset="-128"/>
              </a:rPr>
              <a:t>Verne </a:t>
            </a:r>
            <a:r>
              <a:rPr lang="en-US" b="1" noProof="0" dirty="0" err="1" smtClean="0">
                <a:ea typeface="ＭＳ Ｐゴシック" pitchFamily="26" charset="-128"/>
                <a:cs typeface="ＭＳ Ｐゴシック" pitchFamily="26" charset="-128"/>
              </a:rPr>
              <a:t>Harnish</a:t>
            </a:r>
            <a:r>
              <a:rPr lang="en-US" b="1" noProof="0" dirty="0" smtClean="0">
                <a:ea typeface="ＭＳ Ｐゴシック" pitchFamily="26" charset="-128"/>
                <a:cs typeface="ＭＳ Ｐゴシック" pitchFamily="26" charset="-128"/>
              </a:rPr>
              <a:t> “Growth Guy”  </a:t>
            </a:r>
          </a:p>
          <a:p>
            <a:r>
              <a:rPr lang="en-US" sz="1200" b="0" i="0" kern="1200" noProof="0" dirty="0" smtClean="0">
                <a:solidFill>
                  <a:schemeClr val="tx1"/>
                </a:solidFill>
                <a:latin typeface="+mn-lt"/>
                <a:ea typeface="ＭＳ Ｐゴシック" charset="-128"/>
                <a:cs typeface="ＭＳ Ｐゴシック" charset="-128"/>
              </a:rPr>
              <a:t>Verne </a:t>
            </a:r>
            <a:r>
              <a:rPr lang="en-US" sz="1200" b="0" i="0" kern="1200" noProof="0" dirty="0" err="1" smtClean="0">
                <a:solidFill>
                  <a:schemeClr val="tx1"/>
                </a:solidFill>
                <a:latin typeface="+mn-lt"/>
                <a:ea typeface="ＭＳ Ｐゴシック" charset="-128"/>
                <a:cs typeface="ＭＳ Ｐゴシック" charset="-128"/>
              </a:rPr>
              <a:t>Harnish</a:t>
            </a:r>
            <a:r>
              <a:rPr lang="en-US" sz="1200" b="0" i="0" kern="1200" noProof="0" dirty="0" smtClean="0">
                <a:solidFill>
                  <a:schemeClr val="tx1"/>
                </a:solidFill>
                <a:latin typeface="+mn-lt"/>
                <a:ea typeface="ＭＳ Ｐゴシック" charset="-128"/>
                <a:cs typeface="ＭＳ Ｐゴシック" charset="-128"/>
              </a:rPr>
              <a:t> is founder of the Entrepreneurs‘ Organization (EO) and is well-known as the “Growth Guy”. He is also f</a:t>
            </a:r>
            <a:r>
              <a:rPr lang="en-US" dirty="0" err="1" smtClean="0"/>
              <a:t>ounder</a:t>
            </a:r>
            <a:r>
              <a:rPr lang="en-US" dirty="0" smtClean="0"/>
              <a:t> and CEO of Gazelles, Inc.</a:t>
            </a:r>
            <a:r>
              <a:rPr lang="en-US" sz="1200" b="0" i="0" kern="1200" noProof="0" dirty="0" smtClean="0">
                <a:solidFill>
                  <a:schemeClr val="tx1"/>
                </a:solidFill>
                <a:latin typeface="+mn-lt"/>
                <a:ea typeface="ＭＳ Ｐゴシック" charset="-128"/>
                <a:cs typeface="ＭＳ Ｐゴシック" charset="-128"/>
              </a:rPr>
              <a:t/>
            </a:r>
            <a:br>
              <a:rPr lang="en-US" sz="1200" b="0" i="0" kern="1200" noProof="0" dirty="0" smtClean="0">
                <a:solidFill>
                  <a:schemeClr val="tx1"/>
                </a:solidFill>
                <a:latin typeface="+mn-lt"/>
                <a:ea typeface="ＭＳ Ｐゴシック" charset="-128"/>
                <a:cs typeface="ＭＳ Ｐゴシック" charset="-128"/>
              </a:rPr>
            </a:br>
            <a:r>
              <a:rPr lang="en-US" sz="1200" b="0" i="0" kern="1200" noProof="0" dirty="0" smtClean="0">
                <a:solidFill>
                  <a:schemeClr val="tx1"/>
                </a:solidFill>
                <a:latin typeface="+mn-lt"/>
                <a:ea typeface="ＭＳ Ｐゴシック" charset="-128"/>
                <a:cs typeface="ＭＳ Ｐゴシック" charset="-128"/>
              </a:rPr>
              <a:t>This sample presentation is for entrepreneurs and executives of companies, aimed at helping them better manage the chaos that comes with growing a business.</a:t>
            </a:r>
          </a:p>
          <a:p>
            <a:endParaRPr lang="en-US" sz="1200" kern="1200" noProof="0" dirty="0" smtClean="0">
              <a:solidFill>
                <a:schemeClr val="tx1"/>
              </a:solidFill>
              <a:latin typeface="+mn-lt"/>
              <a:ea typeface="ＭＳ Ｐゴシック" charset="-128"/>
              <a:cs typeface="ＭＳ Ｐゴシック" charset="-128"/>
            </a:endParaRPr>
          </a:p>
          <a:p>
            <a:r>
              <a:rPr lang="en-US" sz="1200" kern="1200" noProof="0" dirty="0" smtClean="0">
                <a:solidFill>
                  <a:schemeClr val="tx1"/>
                </a:solidFill>
                <a:latin typeface="+mn-lt"/>
                <a:ea typeface="ＭＳ Ｐゴシック" charset="-128"/>
                <a:cs typeface="ＭＳ Ｐゴシック" charset="-128"/>
              </a:rPr>
              <a:t>The Gazelles presentations are clear and concise; simple, yet bold – it is the style embraced by growth firms.</a:t>
            </a:r>
          </a:p>
          <a:p>
            <a:r>
              <a:rPr lang="en-US" sz="1200" i="0" kern="1200" noProof="0" dirty="0" smtClean="0">
                <a:solidFill>
                  <a:schemeClr val="tx1"/>
                </a:solidFill>
                <a:latin typeface="+mn-lt"/>
                <a:ea typeface="ＭＳ Ｐゴシック" charset="-128"/>
                <a:cs typeface="ＭＳ Ｐゴシック" charset="-128"/>
              </a:rPr>
              <a:t>My PowerPoint style is not a lot of words on a slide – just key concepts. I like to use the black background, because it provides a lot of contrast and will let the words come out more intensively.</a:t>
            </a:r>
          </a:p>
          <a:p>
            <a:endParaRPr lang="en-US" sz="1200" i="0" kern="1200" noProof="0" dirty="0" smtClean="0">
              <a:solidFill>
                <a:schemeClr val="tx1"/>
              </a:solidFill>
              <a:latin typeface="+mn-lt"/>
              <a:ea typeface="ＭＳ Ｐゴシック" charset="-128"/>
              <a:cs typeface="ＭＳ Ｐゴシック" charset="-128"/>
            </a:endParaRPr>
          </a:p>
          <a:p>
            <a:r>
              <a:rPr lang="en-US" sz="1200" i="0" kern="1200" noProof="0" dirty="0" smtClean="0">
                <a:solidFill>
                  <a:schemeClr val="tx1"/>
                </a:solidFill>
                <a:latin typeface="+mn-lt"/>
                <a:ea typeface="ＭＳ Ｐゴシック" charset="-128"/>
                <a:cs typeface="ＭＳ Ｐゴシック" charset="-128"/>
              </a:rPr>
              <a:t>My presentation style is to stand in front of the audience without a podium and share lots of stories of actual growth companies, like those represented in my audience, applying and having success with our tools and techniques.  Audiences tend to not remember facts, but they’ll remember the stories.  More specifically, I’ll share a key point (highlighted in the PowerPoint), tell a story, then review how the story relates back to the key point.  Then I’ll ask the audience to take a few minutes and apply the key point to their own company.</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You understand that Microsoft does not endorse or control the content provided in the following presentation.</a:t>
            </a:r>
          </a:p>
          <a:p>
            <a:r>
              <a:rPr lang="en-US" sz="1200" kern="1200" noProof="0" dirty="0" smtClean="0">
                <a:solidFill>
                  <a:schemeClr val="tx1"/>
                </a:solidFill>
                <a:latin typeface="+mn-lt"/>
                <a:ea typeface="ＭＳ Ｐゴシック" charset="-128"/>
                <a:cs typeface="ＭＳ Ｐゴシック" charset="-128"/>
              </a:rPr>
              <a:t>	</a:t>
            </a:r>
          </a:p>
          <a:p>
            <a:r>
              <a:rPr lang="en-US" sz="1200" b="1" kern="1200" noProof="0" dirty="0" smtClean="0">
                <a:solidFill>
                  <a:schemeClr val="tx1"/>
                </a:solidFill>
                <a:latin typeface="+mn-lt"/>
                <a:ea typeface="ＭＳ Ｐゴシック" charset="-128"/>
                <a:cs typeface="ＭＳ Ｐゴシック" charset="-128"/>
              </a:rPr>
              <a:t>Slide Notes: </a:t>
            </a:r>
          </a:p>
          <a:p>
            <a:pPr lvl="1"/>
            <a:r>
              <a:rPr lang="en-US" sz="1200" i="1" kern="1200" noProof="0" dirty="0" smtClean="0">
                <a:solidFill>
                  <a:schemeClr val="tx1"/>
                </a:solidFill>
                <a:latin typeface="+mn-lt"/>
                <a:ea typeface="ＭＳ Ｐゴシック" charset="-128"/>
                <a:cs typeface="ＭＳ Ｐゴシック" charset="-128"/>
              </a:rPr>
              <a:t>Color coding used to delineate key points and align with key elements of my company.</a:t>
            </a:r>
            <a:br>
              <a:rPr lang="en-US" sz="1200" i="1" kern="1200" noProof="0" dirty="0" smtClean="0">
                <a:solidFill>
                  <a:schemeClr val="tx1"/>
                </a:solidFill>
                <a:latin typeface="+mn-lt"/>
                <a:ea typeface="ＭＳ Ｐゴシック" charset="-128"/>
                <a:cs typeface="ＭＳ Ｐゴシック" charset="-128"/>
              </a:rPr>
            </a:br>
            <a:r>
              <a:rPr lang="en-US" sz="1200" i="1" kern="1200" noProof="0" dirty="0" smtClean="0">
                <a:solidFill>
                  <a:schemeClr val="tx1"/>
                </a:solidFill>
                <a:latin typeface="+mn-lt"/>
                <a:ea typeface="ＭＳ Ｐゴシック" charset="-128"/>
                <a:cs typeface="ＭＳ Ｐゴシック" charset="-128"/>
              </a:rPr>
              <a:t>In this case, the yellow bar to the left is one of the two key colors of our logo. You’ll find custom layouts with a few color options, such as those on subsequent slides, on the Home tab under Slides</a:t>
            </a:r>
            <a:r>
              <a:rPr lang="en-US" sz="1200" i="1" kern="1200" baseline="0" noProof="0" dirty="0" smtClean="0">
                <a:solidFill>
                  <a:schemeClr val="tx1"/>
                </a:solidFill>
                <a:latin typeface="+mn-lt"/>
                <a:ea typeface="ＭＳ Ｐゴシック" charset="-128"/>
                <a:cs typeface="ＭＳ Ｐゴシック" charset="-128"/>
              </a:rPr>
              <a:t>. </a:t>
            </a:r>
          </a:p>
          <a:p>
            <a:pPr lvl="2"/>
            <a:r>
              <a:rPr lang="en-US" sz="1200" i="1" kern="1200" baseline="0" noProof="0" dirty="0" smtClean="0">
                <a:solidFill>
                  <a:schemeClr val="tx1"/>
                </a:solidFill>
                <a:latin typeface="+mn-lt"/>
                <a:ea typeface="ＭＳ Ｐゴシック" charset="-128"/>
                <a:cs typeface="ＭＳ Ｐゴシック" charset="-128"/>
              </a:rPr>
              <a:t>To change the color of objects on any slide layout, switch to Slide Master view. On the Themes tab, under Master Views, click Edit Master, and then click Slide Master.</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Black on black background – embed an image of your own logo (the double swish you see is similar to the one from our old Gazelles logo)</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To replace the ‘Your Logo’ placeholder with your own logo, switch to Slide Master view. On  the Themes tab, under Master Views, click Edit Master, and then click Slide Master. When you replace the placeholder image with your logo on the slide master, it will appear on all slides</a:t>
            </a:r>
            <a:r>
              <a:rPr lang="en-US" sz="1200" i="1" kern="1200" baseline="0" noProof="0" dirty="0" smtClean="0">
                <a:solidFill>
                  <a:schemeClr val="tx1"/>
                </a:solidFill>
                <a:latin typeface="+mn-lt"/>
                <a:ea typeface="ＭＳ Ｐゴシック" charset="-128"/>
                <a:cs typeface="ＭＳ Ｐゴシック" charset="-128"/>
              </a:rPr>
              <a:t>.</a:t>
            </a:r>
          </a:p>
          <a:p>
            <a:pPr marL="228600" lvl="1" indent="0">
              <a:buNone/>
            </a:pPr>
            <a:endParaRPr lang="en-US" sz="1200" i="1" kern="1200" baseline="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1</a:t>
            </a:fld>
            <a:endParaRPr lang="en-US"/>
          </a:p>
        </p:txBody>
      </p:sp>
    </p:spTree>
    <p:extLst>
      <p:ext uri="{BB962C8B-B14F-4D97-AF65-F5344CB8AC3E}">
        <p14:creationId xmlns:p14="http://schemas.microsoft.com/office/powerpoint/2010/main" val="1976486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noProof="0" dirty="0" smtClean="0">
                <a:solidFill>
                  <a:schemeClr val="tx1"/>
                </a:solidFill>
                <a:latin typeface="+mn-lt"/>
                <a:ea typeface="ＭＳ Ｐゴシック" charset="-128"/>
                <a:cs typeface="ＭＳ Ｐゴシック" charset="-128"/>
              </a:rPr>
              <a:t>Going into detail</a:t>
            </a:r>
            <a:endParaRPr lang="en-US" sz="1200" kern="1200" noProof="0" dirty="0" smtClean="0">
              <a:solidFill>
                <a:schemeClr val="tx1"/>
              </a:solidFill>
              <a:latin typeface="+mn-lt"/>
              <a:ea typeface="ＭＳ Ｐゴシック" charset="-128"/>
              <a:cs typeface="ＭＳ Ｐゴシック" charset="-128"/>
            </a:endParaRPr>
          </a:p>
          <a:p>
            <a:r>
              <a:rPr lang="en-US" sz="1200" b="0" kern="1200" noProof="0" dirty="0" smtClean="0">
                <a:solidFill>
                  <a:schemeClr val="tx1"/>
                </a:solidFill>
                <a:latin typeface="+mn-lt"/>
                <a:ea typeface="ＭＳ Ｐゴシック" charset="-128"/>
                <a:cs typeface="ＭＳ Ｐゴシック" charset="-128"/>
              </a:rPr>
              <a:t>Each key point is anchored with a question. I find posing a question to the audience relative to each key point engages them to proactively think and apply the ideas to their own situation vs. just listen to what I have to say.  </a:t>
            </a:r>
          </a:p>
          <a:p>
            <a:r>
              <a:rPr lang="en-US" sz="1200" kern="1200" noProof="0" dirty="0" smtClean="0">
                <a:solidFill>
                  <a:schemeClr val="tx1"/>
                </a:solidFill>
                <a:latin typeface="+mn-lt"/>
                <a:ea typeface="ＭＳ Ｐゴシック" charset="-128"/>
                <a:cs typeface="ＭＳ Ｐゴシック" charset="-128"/>
              </a:rPr>
              <a:t> </a:t>
            </a:r>
          </a:p>
          <a:p>
            <a:r>
              <a:rPr lang="en-US" sz="1200" b="1" kern="1200" noProof="0" dirty="0" smtClean="0">
                <a:solidFill>
                  <a:schemeClr val="tx1"/>
                </a:solidFill>
                <a:latin typeface="+mn-lt"/>
                <a:ea typeface="ＭＳ Ｐゴシック" charset="-128"/>
                <a:cs typeface="ＭＳ Ｐゴシック" charset="-128"/>
              </a:rPr>
              <a:t>Slide Notes:</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Place the title of the first key point where it says “People” and also in the box in the upper right.</a:t>
            </a:r>
            <a:br>
              <a:rPr lang="en-US" sz="1200" i="1" kern="1200" noProof="0" dirty="0" smtClean="0">
                <a:solidFill>
                  <a:schemeClr val="tx1"/>
                </a:solidFill>
                <a:latin typeface="+mn-lt"/>
                <a:ea typeface="ＭＳ Ｐゴシック" charset="-128"/>
                <a:cs typeface="ＭＳ Ｐゴシック" charset="-128"/>
              </a:rPr>
            </a:br>
            <a:r>
              <a:rPr lang="en-US" sz="1200" i="1" kern="1200" noProof="0" dirty="0" smtClean="0">
                <a:solidFill>
                  <a:schemeClr val="tx1"/>
                </a:solidFill>
                <a:latin typeface="+mn-lt"/>
                <a:ea typeface="ＭＳ Ｐゴシック" charset="-128"/>
                <a:cs typeface="ＭＳ Ｐゴシック" charset="-128"/>
              </a:rPr>
              <a:t>This may seem redundant, but the repetition is important.  </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The “</a:t>
            </a:r>
            <a:r>
              <a:rPr lang="en-US" sz="1200" i="1" kern="1200" noProof="0" dirty="0" err="1" smtClean="0">
                <a:solidFill>
                  <a:schemeClr val="tx1"/>
                </a:solidFill>
                <a:latin typeface="+mn-lt"/>
                <a:ea typeface="ＭＳ Ｐゴシック" charset="-128"/>
                <a:cs typeface="ＭＳ Ｐゴシック" charset="-128"/>
              </a:rPr>
              <a:t>subline</a:t>
            </a:r>
            <a:r>
              <a:rPr lang="en-US" sz="1200" i="1" kern="1200" noProof="0" dirty="0" smtClean="0">
                <a:solidFill>
                  <a:schemeClr val="tx1"/>
                </a:solidFill>
                <a:latin typeface="+mn-lt"/>
                <a:ea typeface="ＭＳ Ｐゴシック" charset="-128"/>
                <a:cs typeface="ＭＳ Ｐゴシック" charset="-128"/>
              </a:rPr>
              <a:t>” in the upper right hand box is for a one or two word anchor to the first key point.</a:t>
            </a:r>
            <a:br>
              <a:rPr lang="en-US" sz="1200" i="1" kern="1200" noProof="0" dirty="0" smtClean="0">
                <a:solidFill>
                  <a:schemeClr val="tx1"/>
                </a:solidFill>
                <a:latin typeface="+mn-lt"/>
                <a:ea typeface="ＭＳ Ｐゴシック" charset="-128"/>
                <a:cs typeface="ＭＳ Ｐゴシック" charset="-128"/>
              </a:rPr>
            </a:br>
            <a:r>
              <a:rPr lang="en-US" sz="1200" i="1" kern="1200" noProof="0" dirty="0" smtClean="0">
                <a:solidFill>
                  <a:schemeClr val="tx1"/>
                </a:solidFill>
                <a:latin typeface="+mn-lt"/>
                <a:ea typeface="ＭＳ Ｐゴシック" charset="-128"/>
                <a:cs typeface="ＭＳ Ｐゴシック" charset="-128"/>
              </a:rPr>
              <a:t>In my case, the </a:t>
            </a:r>
            <a:r>
              <a:rPr lang="en-US" sz="1200" i="1" kern="1200" noProof="0" dirty="0" err="1" smtClean="0">
                <a:solidFill>
                  <a:schemeClr val="tx1"/>
                </a:solidFill>
                <a:latin typeface="+mn-lt"/>
                <a:ea typeface="ＭＳ Ｐゴシック" charset="-128"/>
                <a:cs typeface="ＭＳ Ｐゴシック" charset="-128"/>
              </a:rPr>
              <a:t>subline</a:t>
            </a:r>
            <a:r>
              <a:rPr lang="en-US" sz="1200" i="1" kern="1200" noProof="0" dirty="0" smtClean="0">
                <a:solidFill>
                  <a:schemeClr val="tx1"/>
                </a:solidFill>
                <a:latin typeface="+mn-lt"/>
                <a:ea typeface="ＭＳ Ｐゴシック" charset="-128"/>
                <a:cs typeface="ＭＳ Ｐゴシック" charset="-128"/>
              </a:rPr>
              <a:t> for “People” is “Happiness” – it’s the people you surround yourself with in business who impact your happiness.</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I’ll then carry the “box” in the upper right hand corner, color-coded to that section, to additional content slides in that section.</a:t>
            </a:r>
            <a:endParaRPr lang="en-US" sz="1200" kern="1200" noProof="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B36BCB27-A446-4242-994B-61F6F8572BA8}" type="slidenum">
              <a:rPr lang="en-US" smtClean="0"/>
              <a:pPr/>
              <a:t>2</a:t>
            </a:fld>
            <a:endParaRPr lang="en-US"/>
          </a:p>
        </p:txBody>
      </p:sp>
    </p:spTree>
    <p:extLst>
      <p:ext uri="{BB962C8B-B14F-4D97-AF65-F5344CB8AC3E}">
        <p14:creationId xmlns:p14="http://schemas.microsoft.com/office/powerpoint/2010/main" val="142234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noProof="0" dirty="0" smtClean="0">
                <a:solidFill>
                  <a:schemeClr val="tx1"/>
                </a:solidFill>
                <a:latin typeface="+mn-lt"/>
                <a:ea typeface="ＭＳ Ｐゴシック" charset="-128"/>
                <a:cs typeface="ＭＳ Ｐゴシック" charset="-128"/>
              </a:rPr>
              <a:t>Image slides</a:t>
            </a:r>
            <a:endParaRPr lang="en-US" sz="1200" kern="1200" noProof="0" dirty="0" smtClean="0">
              <a:solidFill>
                <a:schemeClr val="tx1"/>
              </a:solidFill>
              <a:latin typeface="+mn-lt"/>
              <a:ea typeface="ＭＳ Ｐゴシック" charset="-128"/>
              <a:cs typeface="ＭＳ Ｐゴシック" charset="-128"/>
            </a:endParaRPr>
          </a:p>
          <a:p>
            <a:r>
              <a:rPr lang="en-US" sz="1200" i="0" kern="1200" dirty="0" smtClean="0">
                <a:solidFill>
                  <a:schemeClr val="tx1"/>
                </a:solidFill>
                <a:latin typeface="+mn-lt"/>
                <a:ea typeface="ＭＳ Ｐゴシック" charset="-128"/>
                <a:cs typeface="ＭＳ Ｐゴシック" charset="-128"/>
              </a:rPr>
              <a:t>Try to emphasize your concepts with pictures.  And I tend to use real pictures – pictures of the companies and executives that are the subjects of my stories.</a:t>
            </a:r>
            <a:br>
              <a:rPr lang="en-US" sz="1200" i="0" kern="1200" dirty="0" smtClean="0">
                <a:solidFill>
                  <a:schemeClr val="tx1"/>
                </a:solidFill>
                <a:latin typeface="+mn-lt"/>
                <a:ea typeface="ＭＳ Ｐゴシック" charset="-128"/>
                <a:cs typeface="ＭＳ Ｐゴシック" charset="-128"/>
              </a:rPr>
            </a:br>
            <a:r>
              <a:rPr lang="en-US" sz="1200" i="0" kern="1200" dirty="0" smtClean="0">
                <a:solidFill>
                  <a:schemeClr val="tx1"/>
                </a:solidFill>
                <a:latin typeface="+mn-lt"/>
                <a:ea typeface="ＭＳ Ｐゴシック" charset="-128"/>
                <a:cs typeface="ＭＳ Ｐゴシック" charset="-128"/>
              </a:rPr>
              <a:t>Or I’ll choose a picture that elicits an emotional response to a key point I’m making.  It’s important to touch a listener’s heart and head.  </a:t>
            </a:r>
          </a:p>
          <a:p>
            <a:r>
              <a:rPr lang="en-US" sz="1200" b="1" kern="1200" dirty="0" smtClean="0">
                <a:solidFill>
                  <a:schemeClr val="tx1"/>
                </a:solidFill>
                <a:latin typeface="+mn-lt"/>
                <a:ea typeface="ＭＳ Ｐゴシック" charset="-128"/>
                <a:cs typeface="ＭＳ Ｐゴシック" charset="-128"/>
              </a:rPr>
              <a:t> </a:t>
            </a:r>
            <a:endParaRPr lang="en-US" sz="1200" kern="1200" dirty="0" smtClean="0">
              <a:solidFill>
                <a:schemeClr val="tx1"/>
              </a:solidFill>
              <a:latin typeface="+mn-lt"/>
              <a:ea typeface="ＭＳ Ｐゴシック" charset="-128"/>
              <a:cs typeface="ＭＳ Ｐゴシック" charset="-128"/>
            </a:endParaRPr>
          </a:p>
          <a:p>
            <a:r>
              <a:rPr lang="en-US" sz="1200" b="1" kern="1200" dirty="0" smtClean="0">
                <a:solidFill>
                  <a:schemeClr val="tx1"/>
                </a:solidFill>
                <a:latin typeface="+mn-lt"/>
                <a:ea typeface="ＭＳ Ｐゴシック" charset="-128"/>
                <a:cs typeface="ＭＳ Ｐゴシック" charset="-128"/>
              </a:rPr>
              <a:t>Slide Notes:</a:t>
            </a:r>
            <a:endParaRPr lang="en-US" sz="1200" kern="1200" dirty="0" smtClean="0">
              <a:solidFill>
                <a:schemeClr val="tx1"/>
              </a:solidFill>
              <a:latin typeface="+mn-lt"/>
              <a:ea typeface="ＭＳ Ｐゴシック" charset="-128"/>
              <a:cs typeface="ＭＳ Ｐゴシック" charset="-128"/>
            </a:endParaRPr>
          </a:p>
          <a:p>
            <a:pPr lvl="1"/>
            <a:r>
              <a:rPr lang="en-US" sz="1200" i="1" kern="1200" dirty="0" smtClean="0">
                <a:solidFill>
                  <a:schemeClr val="tx1"/>
                </a:solidFill>
                <a:latin typeface="+mn-lt"/>
                <a:ea typeface="ＭＳ Ｐゴシック" charset="-128"/>
                <a:cs typeface="ＭＳ Ｐゴシック" charset="-128"/>
              </a:rPr>
              <a:t>Note the left bar color aligns with the section color – visual clue that I’m still in Section 1.</a:t>
            </a:r>
          </a:p>
          <a:p>
            <a:pPr lvl="1"/>
            <a:r>
              <a:rPr lang="en-US" sz="1200" i="1" kern="1200" dirty="0" smtClean="0">
                <a:solidFill>
                  <a:schemeClr val="tx1"/>
                </a:solidFill>
                <a:latin typeface="+mn-lt"/>
                <a:ea typeface="ＭＳ Ｐゴシック" charset="-128"/>
                <a:cs typeface="ＭＳ Ｐゴシック" charset="-128"/>
              </a:rPr>
              <a:t>To set a picture as a slide background, as on this slide, hold down CONTROL, click the slide and then click Format Background</a:t>
            </a:r>
            <a:r>
              <a:rPr lang="en-US" sz="1200" i="1" kern="1200" baseline="0" dirty="0" smtClean="0">
                <a:solidFill>
                  <a:schemeClr val="tx1"/>
                </a:solidFill>
                <a:latin typeface="+mn-lt"/>
                <a:ea typeface="ＭＳ Ｐゴシック" charset="-128"/>
                <a:cs typeface="ＭＳ Ｐゴシック" charset="-128"/>
              </a:rPr>
              <a:t>.</a:t>
            </a:r>
            <a:endParaRPr lang="en-US" sz="1200" kern="1200" dirty="0" smtClean="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3</a:t>
            </a:fld>
            <a:endParaRPr lang="en-US"/>
          </a:p>
        </p:txBody>
      </p:sp>
    </p:spTree>
    <p:extLst>
      <p:ext uri="{BB962C8B-B14F-4D97-AF65-F5344CB8AC3E}">
        <p14:creationId xmlns:p14="http://schemas.microsoft.com/office/powerpoint/2010/main" val="59749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noProof="0" dirty="0" smtClean="0">
                <a:solidFill>
                  <a:schemeClr val="tx1"/>
                </a:solidFill>
                <a:latin typeface="+mn-lt"/>
                <a:ea typeface="ＭＳ Ｐゴシック" charset="-128"/>
                <a:cs typeface="ＭＳ Ｐゴシック" charset="-128"/>
              </a:rPr>
              <a:t>Again I put only the key concept on screen and then talk about it.</a:t>
            </a:r>
          </a:p>
          <a:p>
            <a:r>
              <a:rPr lang="en-US" sz="1200" kern="1200" noProof="0" dirty="0" smtClean="0">
                <a:solidFill>
                  <a:schemeClr val="tx1"/>
                </a:solidFill>
                <a:latin typeface="+mn-lt"/>
                <a:ea typeface="ＭＳ Ｐゴシック" charset="-128"/>
                <a:cs typeface="ＭＳ Ｐゴシック" charset="-128"/>
              </a:rPr>
              <a:t> </a:t>
            </a:r>
          </a:p>
          <a:p>
            <a:r>
              <a:rPr lang="en-US" sz="1200" b="1" kern="1200" noProof="0" dirty="0" smtClean="0">
                <a:solidFill>
                  <a:schemeClr val="tx1"/>
                </a:solidFill>
                <a:latin typeface="+mn-lt"/>
                <a:ea typeface="ＭＳ Ｐゴシック" charset="-128"/>
                <a:cs typeface="ＭＳ Ｐゴシック" charset="-128"/>
              </a:rPr>
              <a:t>Slide Note:</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This slide illustrates the alignment with a new topic using color. Note that it uses a color-coded</a:t>
            </a:r>
            <a:r>
              <a:rPr lang="en-US" sz="1200" i="1" kern="1200" baseline="0" noProof="0" dirty="0" smtClean="0">
                <a:solidFill>
                  <a:schemeClr val="tx1"/>
                </a:solidFill>
                <a:latin typeface="+mn-lt"/>
                <a:ea typeface="ＭＳ Ｐゴシック" charset="-128"/>
                <a:cs typeface="ＭＳ Ｐゴシック" charset="-128"/>
              </a:rPr>
              <a:t> Section Header layout.</a:t>
            </a:r>
            <a:endParaRPr lang="en-US" sz="1200" i="1" kern="1200" noProof="0" dirty="0" smtClean="0">
              <a:solidFill>
                <a:schemeClr val="tx1"/>
              </a:solidFill>
              <a:latin typeface="+mn-lt"/>
              <a:ea typeface="ＭＳ Ｐゴシック" charset="-128"/>
              <a:cs typeface="ＭＳ Ｐゴシック" charset="-128"/>
            </a:endParaRPr>
          </a:p>
          <a:p>
            <a:endParaRPr lang="en-US" noProof="0"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4</a:t>
            </a:fld>
            <a:endParaRPr lang="en-US"/>
          </a:p>
        </p:txBody>
      </p:sp>
    </p:spTree>
    <p:extLst>
      <p:ext uri="{BB962C8B-B14F-4D97-AF65-F5344CB8AC3E}">
        <p14:creationId xmlns:p14="http://schemas.microsoft.com/office/powerpoint/2010/main" val="3756284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noProof="0" dirty="0" smtClean="0">
                <a:solidFill>
                  <a:schemeClr val="tx1"/>
                </a:solidFill>
                <a:latin typeface="+mn-lt"/>
                <a:ea typeface="ＭＳ Ｐゴシック" charset="-128"/>
                <a:cs typeface="ＭＳ Ｐゴシック" charset="-128"/>
              </a:rPr>
              <a:t>Again I put only the key concept on screen and then talk about it.</a:t>
            </a:r>
          </a:p>
          <a:p>
            <a:r>
              <a:rPr lang="en-US" sz="1200" kern="1200" noProof="0" dirty="0" smtClean="0">
                <a:solidFill>
                  <a:schemeClr val="tx1"/>
                </a:solidFill>
                <a:latin typeface="+mn-lt"/>
                <a:ea typeface="ＭＳ Ｐゴシック" charset="-128"/>
                <a:cs typeface="ＭＳ Ｐゴシック" charset="-128"/>
              </a:rPr>
              <a:t> </a:t>
            </a:r>
          </a:p>
          <a:p>
            <a:r>
              <a:rPr lang="en-US" sz="1200" b="1" kern="1200" noProof="0" dirty="0" smtClean="0">
                <a:solidFill>
                  <a:schemeClr val="tx1"/>
                </a:solidFill>
                <a:latin typeface="+mn-lt"/>
                <a:ea typeface="ＭＳ Ｐゴシック" charset="-128"/>
                <a:cs typeface="ＭＳ Ｐゴシック" charset="-128"/>
              </a:rPr>
              <a:t>Slide Note:</a:t>
            </a:r>
            <a:endParaRPr lang="en-US" sz="1200" kern="1200" noProof="0" dirty="0" smtClean="0">
              <a:solidFill>
                <a:schemeClr val="tx1"/>
              </a:solidFill>
              <a:latin typeface="+mn-lt"/>
              <a:ea typeface="ＭＳ Ｐゴシック" charset="-128"/>
              <a:cs typeface="ＭＳ Ｐゴシック" charset="-128"/>
            </a:endParaRPr>
          </a:p>
          <a:p>
            <a:pPr lvl="1"/>
            <a:r>
              <a:rPr lang="en-US" sz="1200" i="1" kern="1200" noProof="0" dirty="0" smtClean="0">
                <a:solidFill>
                  <a:schemeClr val="tx1"/>
                </a:solidFill>
                <a:latin typeface="+mn-lt"/>
                <a:ea typeface="ＭＳ Ｐゴシック" charset="-128"/>
                <a:cs typeface="ＭＳ Ｐゴシック" charset="-128"/>
              </a:rPr>
              <a:t>This slide illustrates the alignment with a new topic using color. Note that it uses a color-coded</a:t>
            </a:r>
            <a:r>
              <a:rPr lang="en-US" sz="1200" i="1" kern="1200" baseline="0" noProof="0" dirty="0" smtClean="0">
                <a:solidFill>
                  <a:schemeClr val="tx1"/>
                </a:solidFill>
                <a:latin typeface="+mn-lt"/>
                <a:ea typeface="ＭＳ Ｐゴシック" charset="-128"/>
                <a:cs typeface="ＭＳ Ｐゴシック" charset="-128"/>
              </a:rPr>
              <a:t> Section Header layout.</a:t>
            </a:r>
            <a:endParaRPr lang="en-US" sz="1200" i="1" kern="1200" noProof="0" dirty="0" smtClean="0">
              <a:solidFill>
                <a:schemeClr val="tx1"/>
              </a:solidFill>
              <a:latin typeface="+mn-lt"/>
              <a:ea typeface="ＭＳ Ｐゴシック" charset="-128"/>
              <a:cs typeface="ＭＳ Ｐゴシック" charset="-128"/>
            </a:endParaRPr>
          </a:p>
          <a:p>
            <a:endParaRPr lang="en-US" noProof="0"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5</a:t>
            </a:fld>
            <a:endParaRPr lang="en-US"/>
          </a:p>
        </p:txBody>
      </p:sp>
    </p:spTree>
    <p:extLst>
      <p:ext uri="{BB962C8B-B14F-4D97-AF65-F5344CB8AC3E}">
        <p14:creationId xmlns:p14="http://schemas.microsoft.com/office/powerpoint/2010/main" val="3756284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smtClean="0">
                <a:ea typeface="ＭＳ Ｐゴシック" pitchFamily="26" charset="-128"/>
                <a:cs typeface="ＭＳ Ｐゴシック" pitchFamily="26" charset="-128"/>
              </a:rPr>
              <a:t>Key Points</a:t>
            </a:r>
          </a:p>
          <a:p>
            <a:r>
              <a:rPr lang="en-US" sz="1200" kern="1200" dirty="0" smtClean="0">
                <a:solidFill>
                  <a:schemeClr val="tx1"/>
                </a:solidFill>
                <a:latin typeface="+mn-lt"/>
                <a:ea typeface="ＭＳ Ｐゴシック" charset="-128"/>
                <a:cs typeface="ＭＳ Ｐゴシック" charset="-128"/>
              </a:rPr>
              <a:t>For certain key points, I’ll simply place a few words on a slide without any other visuals,</a:t>
            </a:r>
            <a:r>
              <a:rPr lang="en-US" sz="1200" kern="1200" baseline="0" dirty="0" smtClean="0">
                <a:solidFill>
                  <a:schemeClr val="tx1"/>
                </a:solidFill>
                <a:latin typeface="+mn-lt"/>
                <a:ea typeface="ＭＳ Ｐゴシック" charset="-128"/>
                <a:cs typeface="ＭＳ Ｐゴシック" charset="-128"/>
              </a:rPr>
              <a:t> </a:t>
            </a:r>
            <a:r>
              <a:rPr lang="en-US" sz="1200" kern="1200" dirty="0" smtClean="0">
                <a:solidFill>
                  <a:schemeClr val="tx1"/>
                </a:solidFill>
                <a:latin typeface="+mn-lt"/>
                <a:ea typeface="ＭＳ Ｐゴシック" charset="-128"/>
                <a:cs typeface="ＭＳ Ｐゴシック" charset="-128"/>
              </a:rPr>
              <a:t>especially when I can’t find an appropriate picture and I want the words to linger in the minds of my audience.</a:t>
            </a:r>
            <a:br>
              <a:rPr lang="en-US" sz="1200" kern="1200" dirty="0" smtClean="0">
                <a:solidFill>
                  <a:schemeClr val="tx1"/>
                </a:solidFill>
                <a:latin typeface="+mn-lt"/>
                <a:ea typeface="ＭＳ Ｐゴシック" charset="-128"/>
                <a:cs typeface="ＭＳ Ｐゴシック" charset="-128"/>
              </a:rPr>
            </a:br>
            <a:r>
              <a:rPr lang="en-US" sz="1200" kern="1200" dirty="0" smtClean="0">
                <a:solidFill>
                  <a:schemeClr val="tx1"/>
                </a:solidFill>
                <a:latin typeface="+mn-lt"/>
                <a:ea typeface="ＭＳ Ｐゴシック" charset="-128"/>
                <a:cs typeface="ＭＳ Ｐゴシック" charset="-128"/>
              </a:rPr>
              <a:t>Again, I’ll always tell a story that brings the key point alive for the audience while I keep the words on the screen, effectively </a:t>
            </a:r>
            <a:r>
              <a:rPr lang="en-US" sz="1200" i="0" kern="1200" dirty="0" smtClean="0">
                <a:solidFill>
                  <a:schemeClr val="tx1"/>
                </a:solidFill>
                <a:latin typeface="+mn-lt"/>
                <a:ea typeface="ＭＳ Ｐゴシック" charset="-128"/>
                <a:cs typeface="ＭＳ Ｐゴシック" charset="-128"/>
              </a:rPr>
              <a:t>“</a:t>
            </a:r>
            <a:r>
              <a:rPr lang="en-US" sz="1200" kern="1200" dirty="0" smtClean="0">
                <a:solidFill>
                  <a:schemeClr val="tx1"/>
                </a:solidFill>
                <a:latin typeface="+mn-lt"/>
                <a:ea typeface="ＭＳ Ｐゴシック" charset="-128"/>
                <a:cs typeface="ＭＳ Ｐゴシック" charset="-128"/>
              </a:rPr>
              <a:t>burning“ an image in their mind.</a:t>
            </a:r>
          </a:p>
        </p:txBody>
      </p:sp>
      <p:sp>
        <p:nvSpPr>
          <p:cNvPr id="4" name="Slide Number Placeholder 3"/>
          <p:cNvSpPr>
            <a:spLocks noGrp="1"/>
          </p:cNvSpPr>
          <p:nvPr>
            <p:ph type="sldNum" sz="quarter" idx="10"/>
          </p:nvPr>
        </p:nvSpPr>
        <p:spPr/>
        <p:txBody>
          <a:bodyPr/>
          <a:lstStyle/>
          <a:p>
            <a:fld id="{B36BCB27-A446-4242-994B-61F6F8572BA8}" type="slidenum">
              <a:rPr lang="en-US" smtClean="0"/>
              <a:pPr/>
              <a:t>6</a:t>
            </a:fld>
            <a:endParaRPr lang="en-US"/>
          </a:p>
        </p:txBody>
      </p:sp>
    </p:spTree>
    <p:extLst>
      <p:ext uri="{BB962C8B-B14F-4D97-AF65-F5344CB8AC3E}">
        <p14:creationId xmlns:p14="http://schemas.microsoft.com/office/powerpoint/2010/main" val="394497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smtClean="0">
                <a:ea typeface="ＭＳ Ｐゴシック" pitchFamily="26" charset="-128"/>
                <a:cs typeface="ＭＳ Ｐゴシック" pitchFamily="26" charset="-128"/>
              </a:rPr>
              <a:t>Actionable ending</a:t>
            </a:r>
          </a:p>
          <a:p>
            <a:r>
              <a:rPr lang="en-US" sz="1200" b="0" i="0" kern="1200" dirty="0" smtClean="0">
                <a:solidFill>
                  <a:schemeClr val="tx1"/>
                </a:solidFill>
                <a:latin typeface="+mn-lt"/>
                <a:ea typeface="ＭＳ Ｐゴシック" charset="-128"/>
                <a:cs typeface="ＭＳ Ｐゴシック" charset="-128"/>
              </a:rPr>
              <a:t>I always want to leave the audience with an assignment – some action they need to take.</a:t>
            </a:r>
            <a:br>
              <a:rPr lang="en-US" sz="1200" b="0" i="0" kern="1200" dirty="0" smtClean="0">
                <a:solidFill>
                  <a:schemeClr val="tx1"/>
                </a:solidFill>
                <a:latin typeface="+mn-lt"/>
                <a:ea typeface="ＭＳ Ｐゴシック" charset="-128"/>
                <a:cs typeface="ＭＳ Ｐゴシック" charset="-128"/>
              </a:rPr>
            </a:br>
            <a:r>
              <a:rPr lang="en-US" sz="1200" b="0" i="0" kern="1200" dirty="0" smtClean="0">
                <a:solidFill>
                  <a:schemeClr val="tx1"/>
                </a:solidFill>
                <a:latin typeface="+mn-lt"/>
                <a:ea typeface="ＭＳ Ｐゴシック" charset="-128"/>
                <a:cs typeface="ＭＳ Ｐゴシック" charset="-128"/>
              </a:rPr>
              <a:t>In this case, I’ll ask which of the four decisions do they feel their company needs to focus on the most?</a:t>
            </a:r>
            <a:br>
              <a:rPr lang="en-US" sz="1200" b="0" i="0" kern="1200" dirty="0" smtClean="0">
                <a:solidFill>
                  <a:schemeClr val="tx1"/>
                </a:solidFill>
                <a:latin typeface="+mn-lt"/>
                <a:ea typeface="ＭＳ Ｐゴシック" charset="-128"/>
                <a:cs typeface="ＭＳ Ｐゴシック" charset="-128"/>
              </a:rPr>
            </a:br>
            <a:r>
              <a:rPr lang="en-US" sz="1200" b="0" i="0" kern="1200" dirty="0" smtClean="0">
                <a:solidFill>
                  <a:schemeClr val="tx1"/>
                </a:solidFill>
                <a:latin typeface="+mn-lt"/>
                <a:ea typeface="ＭＳ Ｐゴシック" charset="-128"/>
                <a:cs typeface="ＭＳ Ｐゴシック" charset="-128"/>
              </a:rPr>
              <a:t>Then I’ll give them a few minutes to note their answer and to outline three actions they’ll take when they get back to the office.</a:t>
            </a:r>
          </a:p>
          <a:p>
            <a:r>
              <a:rPr lang="en-US" sz="1200" b="1" kern="1200" dirty="0" smtClean="0">
                <a:solidFill>
                  <a:schemeClr val="tx1"/>
                </a:solidFill>
                <a:latin typeface="+mn-lt"/>
                <a:ea typeface="ＭＳ Ｐゴシック" charset="-128"/>
                <a:cs typeface="ＭＳ Ｐゴシック" charset="-128"/>
              </a:rPr>
              <a:t> </a:t>
            </a:r>
            <a:endParaRPr lang="en-US" sz="1200" kern="1200" dirty="0" smtClean="0">
              <a:solidFill>
                <a:schemeClr val="tx1"/>
              </a:solidFill>
              <a:latin typeface="+mn-lt"/>
              <a:ea typeface="ＭＳ Ｐゴシック" charset="-128"/>
              <a:cs typeface="ＭＳ Ｐゴシック" charset="-128"/>
            </a:endParaRPr>
          </a:p>
          <a:p>
            <a:r>
              <a:rPr lang="en-US" sz="1200" b="1" kern="1200" dirty="0" smtClean="0">
                <a:solidFill>
                  <a:schemeClr val="tx1"/>
                </a:solidFill>
                <a:latin typeface="+mn-lt"/>
                <a:ea typeface="ＭＳ Ｐゴシック" charset="-128"/>
                <a:cs typeface="ＭＳ Ｐゴシック" charset="-128"/>
              </a:rPr>
              <a:t>Slide Notes: </a:t>
            </a:r>
          </a:p>
          <a:p>
            <a:pPr lvl="1"/>
            <a:r>
              <a:rPr lang="en-US" sz="1200" i="1" kern="1200" dirty="0" smtClean="0">
                <a:solidFill>
                  <a:schemeClr val="tx1"/>
                </a:solidFill>
                <a:latin typeface="+mn-lt"/>
                <a:ea typeface="ＭＳ Ｐゴシック" charset="-128"/>
                <a:cs typeface="ＭＳ Ｐゴシック" charset="-128"/>
              </a:rPr>
              <a:t>If I use photos, I often change the contrast and brightness so that the words stand out. </a:t>
            </a:r>
          </a:p>
          <a:p>
            <a:pPr lvl="1"/>
            <a:r>
              <a:rPr lang="en-US" sz="1200" i="1" kern="1200" dirty="0" smtClean="0">
                <a:solidFill>
                  <a:schemeClr val="tx1"/>
                </a:solidFill>
                <a:latin typeface="+mn-lt"/>
                <a:ea typeface="ＭＳ Ｐゴシック" charset="-128"/>
              </a:rPr>
              <a:t>To adjust brightness and contrast for a picture that you set as a slide background, hold down CONTROL, click the slide and then click Format Background. Find brightness and contrast settings on the Adjust Picture tab of that dialog box.</a:t>
            </a:r>
            <a:r>
              <a:rPr lang="en-US" sz="1200" i="1" kern="1200" baseline="0" dirty="0" smtClean="0">
                <a:solidFill>
                  <a:schemeClr val="tx1"/>
                </a:solidFill>
                <a:latin typeface="+mn-lt"/>
                <a:ea typeface="ＭＳ Ｐゴシック" charset="-128"/>
              </a:rPr>
              <a:t>.</a:t>
            </a:r>
          </a:p>
          <a:p>
            <a:pPr lvl="1"/>
            <a:r>
              <a:rPr lang="en-US" sz="1200" i="1" kern="1200" baseline="0" dirty="0" smtClean="0">
                <a:solidFill>
                  <a:schemeClr val="tx1"/>
                </a:solidFill>
                <a:latin typeface="+mn-lt"/>
                <a:ea typeface="ＭＳ Ｐゴシック" charset="-128"/>
              </a:rPr>
              <a:t>To adjust brightness and contrast for a picture on a slide, select the picture and then click the Format Picture tab. Under Adjust, click Corrections to access brightness and contrast options.</a:t>
            </a:r>
            <a:endParaRPr lang="en-US" dirty="0"/>
          </a:p>
        </p:txBody>
      </p:sp>
      <p:sp>
        <p:nvSpPr>
          <p:cNvPr id="4" name="Slide Number Placeholder 3"/>
          <p:cNvSpPr>
            <a:spLocks noGrp="1"/>
          </p:cNvSpPr>
          <p:nvPr>
            <p:ph type="sldNum" sz="quarter" idx="10"/>
          </p:nvPr>
        </p:nvSpPr>
        <p:spPr/>
        <p:txBody>
          <a:bodyPr/>
          <a:lstStyle/>
          <a:p>
            <a:fld id="{B36BCB27-A446-4242-994B-61F6F8572BA8}" type="slidenum">
              <a:rPr lang="en-US" smtClean="0"/>
              <a:pPr/>
              <a:t>7</a:t>
            </a:fld>
            <a:endParaRPr lang="en-US"/>
          </a:p>
        </p:txBody>
      </p:sp>
    </p:spTree>
    <p:extLst>
      <p:ext uri="{BB962C8B-B14F-4D97-AF65-F5344CB8AC3E}">
        <p14:creationId xmlns:p14="http://schemas.microsoft.com/office/powerpoint/2010/main" val="134930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772400" cy="2228850"/>
          </a:xfrm>
        </p:spPr>
        <p:txBody>
          <a:bodyPr anchor="b" anchorCtr="0">
            <a:normAutofit/>
          </a:bodyPr>
          <a:lstStyle>
            <a:lvl1pPr algn="ctr">
              <a:defRPr sz="7000"/>
            </a:lvl1pPr>
          </a:lstStyle>
          <a:p>
            <a:r>
              <a:rPr lang="en-US" smtClean="0"/>
              <a:t>Click to edit Master title style</a:t>
            </a:r>
            <a:endParaRPr lang="en-US" dirty="0"/>
          </a:p>
        </p:txBody>
      </p:sp>
      <p:sp>
        <p:nvSpPr>
          <p:cNvPr id="3" name="Subtitle 2"/>
          <p:cNvSpPr>
            <a:spLocks noGrp="1"/>
          </p:cNvSpPr>
          <p:nvPr>
            <p:ph type="subTitle" idx="1"/>
          </p:nvPr>
        </p:nvSpPr>
        <p:spPr>
          <a:xfrm>
            <a:off x="685800" y="3610275"/>
            <a:ext cx="7772400" cy="1266525"/>
          </a:xfrm>
        </p:spPr>
        <p:txBody>
          <a:bodyPr/>
          <a:lstStyle>
            <a:lvl1pPr marL="0" indent="0" algn="ctr">
              <a:buNone/>
              <a:defRPr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1593920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with Two-Level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47617113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atement with Tag, 1">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2"/>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2"/>
            <a:ext cx="8077200" cy="1500188"/>
          </a:xfrm>
        </p:spPr>
        <p:txBody>
          <a:bodyPr anchor="t" anchorCtr="0">
            <a:normAutofit/>
          </a:bodyPr>
          <a:lstStyle>
            <a:lvl1pPr marL="0" indent="0" algn="ctr">
              <a:buNone/>
              <a:defRPr sz="32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78988775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Media, 1">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1"/>
              </a:gs>
              <a:gs pos="100000">
                <a:schemeClr val="accent1">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274421301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tement with Two-Level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794668701"/>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atement with Tag, 2">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2231909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Media, 2">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2"/>
              </a:gs>
              <a:gs pos="100000">
                <a:schemeClr val="accent2">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180783726"/>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ement with Two-Level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56659465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atement with Tag, 3">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45642279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Media, 3">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24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3"/>
              </a:gs>
              <a:gs pos="100000">
                <a:schemeClr val="accent3">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4082584166"/>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and Two-Level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1676400"/>
            <a:ext cx="8077200" cy="2057400"/>
          </a:xfrm>
        </p:spPr>
        <p:txBody>
          <a:bodyPr anchor="b" anchorCtr="0">
            <a:noAutofit/>
          </a:bodyPr>
          <a:lstStyle>
            <a:lvl1pPr algn="l">
              <a:defRPr sz="6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33400" y="3733800"/>
            <a:ext cx="8077200" cy="1500188"/>
          </a:xfrm>
        </p:spPr>
        <p:txBody>
          <a:bodyPr anchor="t" anchorCtr="0">
            <a:normAutofit/>
          </a:bodyPr>
          <a:lstStyle>
            <a:lvl1pPr marL="0" indent="0">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7" name="Round Same Side Corner Rectangle 6"/>
          <p:cNvSpPr/>
          <p:nvPr/>
        </p:nvSpPr>
        <p:spPr>
          <a:xfrm rot="10800000">
            <a:off x="6053328" y="-155448"/>
            <a:ext cx="2505456" cy="158191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8" name="Text Placeholder 11"/>
          <p:cNvSpPr>
            <a:spLocks noGrp="1"/>
          </p:cNvSpPr>
          <p:nvPr>
            <p:ph type="body" sz="quarter" idx="13" hasCustomPrompt="1"/>
          </p:nvPr>
        </p:nvSpPr>
        <p:spPr>
          <a:xfrm>
            <a:off x="6053138" y="304800"/>
            <a:ext cx="2505075"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Text Placeholder 13"/>
          <p:cNvSpPr>
            <a:spLocks noGrp="1"/>
          </p:cNvSpPr>
          <p:nvPr>
            <p:ph type="body" sz="quarter" idx="14" hasCustomPrompt="1"/>
          </p:nvPr>
        </p:nvSpPr>
        <p:spPr>
          <a:xfrm>
            <a:off x="6053138" y="838200"/>
            <a:ext cx="2505075" cy="533400"/>
          </a:xfrm>
        </p:spPr>
        <p:txBody>
          <a:bodyPr>
            <a:noAutofit/>
          </a:bodyPr>
          <a:lstStyle>
            <a:lvl1pPr marL="0" indent="0" algn="ctr">
              <a:buFontTx/>
              <a:buNone/>
              <a:defRPr sz="2000"/>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smtClean="0"/>
              <a:t>(Subtext)</a:t>
            </a:r>
            <a:endParaRPr lang="en-US" dirty="0"/>
          </a:p>
        </p:txBody>
      </p:sp>
      <p:sp>
        <p:nvSpPr>
          <p:cNvPr id="10"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66380860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ement with Tag, 4">
    <p:spTree>
      <p:nvGrpSpPr>
        <p:cNvPr id="1" name=""/>
        <p:cNvGrpSpPr/>
        <p:nvPr/>
      </p:nvGrpSpPr>
      <p:grpSpPr>
        <a:xfrm>
          <a:off x="0" y="0"/>
          <a:ext cx="0" cy="0"/>
          <a:chOff x="0" y="0"/>
          <a:chExt cx="0" cy="0"/>
        </a:xfrm>
      </p:grpSpPr>
      <p:sp>
        <p:nvSpPr>
          <p:cNvPr id="2" name="Title 1"/>
          <p:cNvSpPr>
            <a:spLocks noGrp="1"/>
          </p:cNvSpPr>
          <p:nvPr>
            <p:ph type="title"/>
          </p:nvPr>
        </p:nvSpPr>
        <p:spPr>
          <a:xfrm>
            <a:off x="533400" y="2233613"/>
            <a:ext cx="8077200" cy="2057400"/>
          </a:xfrm>
        </p:spPr>
        <p:txBody>
          <a:bodyPr anchor="b" anchorCtr="0">
            <a:noAutofit/>
          </a:bodyPr>
          <a:lstStyle>
            <a:lvl1pPr algn="ctr">
              <a:defRPr sz="54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33400" y="4291013"/>
            <a:ext cx="8077200" cy="1500188"/>
          </a:xfrm>
        </p:spPr>
        <p:txBody>
          <a:bodyPr anchor="t" anchorCtr="0">
            <a:normAutofit/>
          </a:bodyPr>
          <a:lstStyle>
            <a:lvl1pPr marL="0" indent="0" algn="ctr">
              <a:buNone/>
              <a:defRPr sz="3200" b="1">
                <a:solidFill>
                  <a:schemeClr val="accent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
        <p:nvSpPr>
          <p:cNvPr id="10" name="Round Same Side Corner Rectangle 9"/>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9"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2904341738"/>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Media, 4">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24600" cy="1143000"/>
          </a:xfrm>
        </p:spPr>
        <p:txBody>
          <a:bodyPr anchor="b" anchorCtr="0"/>
          <a:lstStyle>
            <a:lvl1pPr algn="l">
              <a:defRPr b="1"/>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8" name="Media Placeholder 7"/>
          <p:cNvSpPr>
            <a:spLocks noGrp="1"/>
          </p:cNvSpPr>
          <p:nvPr>
            <p:ph type="media" sz="quarter" idx="13" hasCustomPrompt="1"/>
          </p:nvPr>
        </p:nvSpPr>
        <p:spPr>
          <a:xfrm>
            <a:off x="457200" y="1600200"/>
            <a:ext cx="8229600" cy="4525963"/>
          </a:xfrm>
          <a:ln w="28575">
            <a:solidFill>
              <a:schemeClr val="tx1"/>
            </a:solidFill>
          </a:ln>
        </p:spPr>
        <p:txBody>
          <a:bodyPr/>
          <a:lstStyle>
            <a:lvl1pPr marL="0" indent="0">
              <a:buFontTx/>
              <a:buNone/>
              <a:defRPr baseline="0"/>
            </a:lvl1pPr>
          </a:lstStyle>
          <a:p>
            <a:r>
              <a:rPr lang="en-US" dirty="0" smtClean="0"/>
              <a:t>Click icon to add media file</a:t>
            </a:r>
            <a:endParaRPr lang="en-US" dirty="0"/>
          </a:p>
        </p:txBody>
      </p:sp>
      <p:sp>
        <p:nvSpPr>
          <p:cNvPr id="9" name="Round Same Side Corner Rectangle 8"/>
          <p:cNvSpPr/>
          <p:nvPr/>
        </p:nvSpPr>
        <p:spPr>
          <a:xfrm rot="10800000">
            <a:off x="6858000" y="-155448"/>
            <a:ext cx="1655064" cy="1078992"/>
          </a:xfrm>
          <a:prstGeom prst="round2SameRect">
            <a:avLst>
              <a:gd name="adj1" fmla="val 4210"/>
              <a:gd name="adj2" fmla="val 0"/>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Text Placeholder 11"/>
          <p:cNvSpPr>
            <a:spLocks noGrp="1"/>
          </p:cNvSpPr>
          <p:nvPr>
            <p:ph type="body" sz="quarter" idx="14" hasCustomPrompt="1"/>
          </p:nvPr>
        </p:nvSpPr>
        <p:spPr>
          <a:xfrm>
            <a:off x="6858001" y="304800"/>
            <a:ext cx="1655064" cy="533400"/>
          </a:xfrm>
        </p:spPr>
        <p:txBody>
          <a:bodyPr anchor="b" anchorCtr="0">
            <a:noAutofit/>
          </a:bodyPr>
          <a:lstStyle>
            <a:lvl1pPr marL="0" indent="0" algn="ctr">
              <a:buNone/>
              <a:defRPr sz="3200" b="1"/>
            </a:lvl1pPr>
            <a:lvl2pPr marL="457200" indent="0">
              <a:buNone/>
              <a:defRPr sz="3200" b="1"/>
            </a:lvl2pPr>
            <a:lvl3pPr marL="914400" indent="0">
              <a:buNone/>
              <a:defRPr sz="3200" b="1"/>
            </a:lvl3pPr>
            <a:lvl4pPr marL="1371600" indent="0">
              <a:buNone/>
              <a:defRPr sz="3200" b="1"/>
            </a:lvl4pPr>
            <a:lvl5pPr marL="1828800" indent="0">
              <a:buNone/>
              <a:defRPr sz="3200" b="1"/>
            </a:lvl5pPr>
          </a:lstStyle>
          <a:p>
            <a:pPr lvl="0"/>
            <a:r>
              <a:rPr lang="en-US" dirty="0" smtClean="0"/>
              <a:t>Text</a:t>
            </a:r>
            <a:endParaRPr lang="en-US" dirty="0"/>
          </a:p>
        </p:txBody>
      </p:sp>
      <p:sp>
        <p:nvSpPr>
          <p:cNvPr id="11" name="Rechteck 5"/>
          <p:cNvSpPr/>
          <p:nvPr/>
        </p:nvSpPr>
        <p:spPr>
          <a:xfrm flipH="1">
            <a:off x="0" y="0"/>
            <a:ext cx="144463" cy="6858000"/>
          </a:xfrm>
          <a:prstGeom prst="rect">
            <a:avLst/>
          </a:prstGeom>
          <a:gradFill rotWithShape="1">
            <a:gsLst>
              <a:gs pos="0">
                <a:schemeClr val="accent4"/>
              </a:gs>
              <a:gs pos="100000">
                <a:schemeClr val="accent4">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R="0" lvl="0" indent="0" algn="ctr" fontAlgn="auto">
              <a:lnSpc>
                <a:spcPct val="100000"/>
              </a:lnSpc>
              <a:spcBef>
                <a:spcPts val="0"/>
              </a:spcBef>
              <a:spcAft>
                <a:spcPts val="0"/>
              </a:spcAft>
              <a:buClrTx/>
              <a:buSzTx/>
              <a:buFontTx/>
              <a:buNone/>
              <a:tabLst/>
            </a:pPr>
            <a:endParaRPr kumimoji="0" lang="de-DE" b="0" i="0" u="none" strike="noStrike" kern="0" cap="none" spc="0" normalizeH="0" baseline="0" noProof="0" dirty="0">
              <a:ln>
                <a:noFill/>
              </a:ln>
              <a:solidFill>
                <a:sysClr val="window" lastClr="FFFFFF"/>
              </a:solidFill>
              <a:effectLst/>
              <a:uLnTx/>
              <a:uFillTx/>
              <a:latin typeface="Arial"/>
            </a:endParaRPr>
          </a:p>
        </p:txBody>
      </p:sp>
    </p:spTree>
    <p:extLst>
      <p:ext uri="{BB962C8B-B14F-4D97-AF65-F5344CB8AC3E}">
        <p14:creationId xmlns:p14="http://schemas.microsoft.com/office/powerpoint/2010/main" val="435899445"/>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D3549F50-7AD4-464D-9032-CC0646FB2084}" type="slidenum">
              <a:rPr lang="en-US" smtClean="0"/>
              <a:pPr/>
              <a:t>‹#›</a:t>
            </a:fld>
            <a:endParaRPr lang="en-US"/>
          </a:p>
        </p:txBody>
      </p:sp>
      <p:sp>
        <p:nvSpPr>
          <p:cNvPr id="7"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2344967"/>
          </a:xfrm>
        </p:spPr>
        <p:txBody>
          <a:bodyPr vert="horz" lIns="91440" tIns="45720" rIns="91440" bIns="45720" rtlCol="0" anchor="b" anchorCtr="0">
            <a:noAutofit/>
          </a:bodyPr>
          <a:lstStyle>
            <a:lvl1pPr>
              <a:defRPr lang="en-US" sz="6000" cap="none" baseline="0" dirty="0"/>
            </a:lvl1pPr>
          </a:lstStyle>
          <a:p>
            <a:pPr lvl="0"/>
            <a:r>
              <a:rPr lang="en-US" smtClean="0"/>
              <a:t>Click to edit Master title style</a:t>
            </a:r>
            <a:endParaRPr lang="en-US" dirty="0"/>
          </a:p>
        </p:txBody>
      </p:sp>
      <p:sp>
        <p:nvSpPr>
          <p:cNvPr id="3" name="Text Placeholder 2"/>
          <p:cNvSpPr>
            <a:spLocks noGrp="1"/>
          </p:cNvSpPr>
          <p:nvPr>
            <p:ph type="body" idx="1"/>
          </p:nvPr>
        </p:nvSpPr>
        <p:spPr>
          <a:xfrm>
            <a:off x="457200" y="5150061"/>
            <a:ext cx="8229600" cy="986937"/>
          </a:xfrm>
        </p:spPr>
        <p:txBody>
          <a:bodyPr vert="horz" lIns="91440" tIns="45720" rIns="91440" bIns="45720" rtlCol="0" anchor="t" anchorCtr="0">
            <a:normAutofit/>
          </a:bodyPr>
          <a:lstStyle>
            <a:lvl1pPr marL="342900" indent="-342900" algn="l">
              <a:buNone/>
              <a:defRPr lang="en-US" b="1" smtClean="0"/>
            </a:lvl1pPr>
          </a:lstStyle>
          <a:p>
            <a:pPr marL="0" lvl="0" indent="0"/>
            <a:r>
              <a:rPr lang="en-US" smtClean="0"/>
              <a:t>Click to edit Master text styles</a:t>
            </a: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Slide Number Placeholder 5"/>
          <p:cNvSpPr>
            <a:spLocks noGrp="1"/>
          </p:cNvSpPr>
          <p:nvPr>
            <p:ph type="sldNum" sz="quarter" idx="12"/>
          </p:nvPr>
        </p:nvSpPr>
        <p:spPr/>
        <p:txBody>
          <a:bodyPr/>
          <a:lstStyle/>
          <a:p>
            <a:fld id="{0B95427B-4F08-4D50-853B-896B91565839}" type="slidenum">
              <a:rPr lang="en-US" smtClean="0"/>
              <a:pPr/>
              <a:t>‹#›</a:t>
            </a:fld>
            <a:endParaRPr lang="en-US"/>
          </a:p>
        </p:txBody>
      </p:sp>
    </p:spTree>
    <p:extLst>
      <p:ext uri="{BB962C8B-B14F-4D97-AF65-F5344CB8AC3E}">
        <p14:creationId xmlns:p14="http://schemas.microsoft.com/office/powerpoint/2010/main" val="37093710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D3549F50-7AD4-464D-9032-CC0646FB2084}"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your company name. All rights reserved.</a:t>
            </a:r>
            <a:endParaRPr lang="en-US"/>
          </a:p>
        </p:txBody>
      </p:sp>
      <p:sp>
        <p:nvSpPr>
          <p:cNvPr id="8" name="Footer Placeholder 7"/>
          <p:cNvSpPr>
            <a:spLocks noGrp="1"/>
          </p:cNvSpPr>
          <p:nvPr>
            <p:ph type="ftr" sz="quarter" idx="11"/>
          </p:nvPr>
        </p:nvSpPr>
        <p:spPr/>
        <p:txBody>
          <a:bodyPr/>
          <a:lstStyle/>
          <a:p>
            <a:r>
              <a:rPr lang="en-US" smtClean="0"/>
              <a:t>Title of your presentation</a:t>
            </a:r>
            <a:endParaRPr lang="en-US"/>
          </a:p>
        </p:txBody>
      </p:sp>
      <p:sp>
        <p:nvSpPr>
          <p:cNvPr id="9" name="Slide Number Placeholder 8"/>
          <p:cNvSpPr>
            <a:spLocks noGrp="1"/>
          </p:cNvSpPr>
          <p:nvPr>
            <p:ph type="sldNum" sz="quarter" idx="12"/>
          </p:nvPr>
        </p:nvSpPr>
        <p:spPr/>
        <p:txBody>
          <a:bodyPr/>
          <a:lstStyle/>
          <a:p>
            <a:fld id="{D3549F50-7AD4-464D-9032-CC0646FB2084}" type="slidenum">
              <a:rPr lang="en-US" smtClean="0"/>
              <a:pPr/>
              <a:t>‹#›</a:t>
            </a:fld>
            <a:endParaRPr lang="en-US"/>
          </a:p>
        </p:txBody>
      </p:sp>
      <p:sp>
        <p:nvSpPr>
          <p:cNvPr id="10"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your company name. All rights reserved.</a:t>
            </a:r>
            <a:endParaRPr lang="en-US"/>
          </a:p>
        </p:txBody>
      </p:sp>
      <p:sp>
        <p:nvSpPr>
          <p:cNvPr id="4" name="Footer Placeholder 3"/>
          <p:cNvSpPr>
            <a:spLocks noGrp="1"/>
          </p:cNvSpPr>
          <p:nvPr>
            <p:ph type="ftr" sz="quarter" idx="11"/>
          </p:nvPr>
        </p:nvSpPr>
        <p:spPr/>
        <p:txBody>
          <a:bodyPr/>
          <a:lstStyle/>
          <a:p>
            <a:r>
              <a:rPr lang="en-US" smtClean="0"/>
              <a:t>Title of your presentation</a:t>
            </a:r>
            <a:endParaRPr lang="en-US"/>
          </a:p>
        </p:txBody>
      </p:sp>
      <p:sp>
        <p:nvSpPr>
          <p:cNvPr id="5" name="Slide Number Placeholder 4"/>
          <p:cNvSpPr>
            <a:spLocks noGrp="1"/>
          </p:cNvSpPr>
          <p:nvPr>
            <p:ph type="sldNum" sz="quarter" idx="12"/>
          </p:nvPr>
        </p:nvSpPr>
        <p:spPr/>
        <p:txBody>
          <a:bodyPr/>
          <a:lstStyle/>
          <a:p>
            <a:fld id="{D3549F50-7AD4-464D-9032-CC0646FB2084}" type="slidenum">
              <a:rPr lang="en-US" smtClean="0"/>
              <a:pPr/>
              <a:t>‹#›</a:t>
            </a:fld>
            <a:endParaRPr lang="en-US"/>
          </a:p>
        </p:txBody>
      </p:sp>
      <p:sp>
        <p:nvSpPr>
          <p:cNvPr id="6"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your company name. All rights reserved.</a:t>
            </a:r>
            <a:endParaRPr lang="en-US"/>
          </a:p>
        </p:txBody>
      </p:sp>
      <p:sp>
        <p:nvSpPr>
          <p:cNvPr id="3" name="Footer Placeholder 2"/>
          <p:cNvSpPr>
            <a:spLocks noGrp="1"/>
          </p:cNvSpPr>
          <p:nvPr>
            <p:ph type="ftr" sz="quarter" idx="11"/>
          </p:nvPr>
        </p:nvSpPr>
        <p:spPr/>
        <p:txBody>
          <a:bodyPr/>
          <a:lstStyle/>
          <a:p>
            <a:r>
              <a:rPr lang="en-US" smtClean="0"/>
              <a:t>Title of your presentation</a:t>
            </a:r>
            <a:endParaRPr lang="en-US"/>
          </a:p>
        </p:txBody>
      </p:sp>
      <p:sp>
        <p:nvSpPr>
          <p:cNvPr id="4" name="Slide Number Placeholder 3"/>
          <p:cNvSpPr>
            <a:spLocks noGrp="1"/>
          </p:cNvSpPr>
          <p:nvPr>
            <p:ph type="sldNum" sz="quarter" idx="12"/>
          </p:nvPr>
        </p:nvSpPr>
        <p:spPr/>
        <p:txBody>
          <a:bodyPr/>
          <a:lstStyle/>
          <a:p>
            <a:fld id="{D3549F50-7AD4-464D-9032-CC0646FB2084}" type="slidenum">
              <a:rPr lang="en-US" smtClean="0"/>
              <a:pPr/>
              <a:t>‹#›</a:t>
            </a:fld>
            <a:endParaRPr lang="en-US"/>
          </a:p>
        </p:txBody>
      </p:sp>
      <p:sp>
        <p:nvSpPr>
          <p:cNvPr id="5"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609600"/>
            <a:ext cx="3994087" cy="5791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0" y="609600"/>
            <a:ext cx="4343400" cy="3886200"/>
          </a:xfrm>
        </p:spPr>
        <p:txBody>
          <a:bodyPr anchor="b">
            <a:norm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rm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387425774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44463" y="0"/>
            <a:ext cx="430682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2" name="Title 1"/>
          <p:cNvSpPr>
            <a:spLocks noGrp="1"/>
          </p:cNvSpPr>
          <p:nvPr>
            <p:ph type="title"/>
          </p:nvPr>
        </p:nvSpPr>
        <p:spPr>
          <a:xfrm>
            <a:off x="4572000" y="609600"/>
            <a:ext cx="4343400" cy="3886200"/>
          </a:xfrm>
        </p:spPr>
        <p:txBody>
          <a:bodyPr anchor="b">
            <a:noAutofit/>
          </a:bodyPr>
          <a:lstStyle>
            <a:lvl1pPr algn="l">
              <a:defRPr sz="6000" b="1"/>
            </a:lvl1pPr>
          </a:lstStyle>
          <a:p>
            <a:r>
              <a:rPr lang="en-US" smtClean="0"/>
              <a:t>Click to edit Master title style</a:t>
            </a:r>
            <a:endParaRPr lang="en-US"/>
          </a:p>
        </p:txBody>
      </p:sp>
      <p:sp>
        <p:nvSpPr>
          <p:cNvPr id="4" name="Text Placeholder 3"/>
          <p:cNvSpPr>
            <a:spLocks noGrp="1"/>
          </p:cNvSpPr>
          <p:nvPr>
            <p:ph type="body" sz="half" idx="2"/>
          </p:nvPr>
        </p:nvSpPr>
        <p:spPr>
          <a:xfrm>
            <a:off x="4572000" y="4495800"/>
            <a:ext cx="4343400" cy="1066800"/>
          </a:xfrm>
        </p:spPr>
        <p:txBody>
          <a:bodyPr>
            <a:noAutofit/>
          </a:bodyPr>
          <a:lstStyle>
            <a:lvl1pPr marL="0" indent="0">
              <a:buNone/>
              <a:defRPr sz="3200" b="1">
                <a:solidFill>
                  <a:schemeClr val="accent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7" name="Slide Number Placeholder 6"/>
          <p:cNvSpPr>
            <a:spLocks noGrp="1"/>
          </p:cNvSpPr>
          <p:nvPr>
            <p:ph type="sldNum" sz="quarter" idx="12"/>
          </p:nvPr>
        </p:nvSpPr>
        <p:spPr/>
        <p:txBody>
          <a:bodyPr/>
          <a:lstStyle/>
          <a:p>
            <a:fld id="{0B95427B-4F08-4D50-853B-896B91565839}" type="slidenum">
              <a:rPr lang="en-US" smtClean="0"/>
              <a:pPr/>
              <a:t>‹#›</a:t>
            </a:fld>
            <a:endParaRPr lang="en-US"/>
          </a:p>
        </p:txBody>
      </p:sp>
      <p:sp>
        <p:nvSpPr>
          <p:cNvPr id="8" name="Rechteck 5"/>
          <p:cNvSpPr/>
          <p:nvPr/>
        </p:nvSpPr>
        <p:spPr>
          <a:xfrm flipH="1">
            <a:off x="0" y="0"/>
            <a:ext cx="144463" cy="6858000"/>
          </a:xfrm>
          <a:prstGeom prst="rect">
            <a:avLst/>
          </a:prstGeom>
          <a:gradFill rotWithShape="1">
            <a:gsLst>
              <a:gs pos="0">
                <a:schemeClr val="accent6"/>
              </a:gs>
              <a:gs pos="100000">
                <a:schemeClr val="accent6">
                  <a:lumMod val="20000"/>
                  <a:lumOff val="80000"/>
                </a:schemeClr>
              </a:gs>
            </a:gsLst>
            <a:lin ang="16200000" scaled="0"/>
          </a:gradFill>
          <a:ln w="9525" cap="flat" cmpd="sng" algn="ctr">
            <a:noFill/>
            <a:prstDash val="solid"/>
            <a:headEnd type="none" w="med" len="med"/>
            <a:tailEnd type="none" w="med" len="me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ysClr val="window" lastClr="FFFFFF"/>
              </a:solidFill>
              <a:effectLst/>
              <a:uLnTx/>
              <a:uFillTx/>
              <a:latin typeface="Arial"/>
              <a:ea typeface="+mn-ea"/>
              <a:cs typeface="+mn-cs"/>
            </a:endParaRPr>
          </a:p>
        </p:txBody>
      </p:sp>
    </p:spTree>
    <p:extLst>
      <p:ext uri="{BB962C8B-B14F-4D97-AF65-F5344CB8AC3E}">
        <p14:creationId xmlns:p14="http://schemas.microsoft.com/office/powerpoint/2010/main" val="16899252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theme" Target="../theme/theme1.xml"/><Relationship Id="rId25"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4300"/>
            <a:ext cx="2667000" cy="365125"/>
          </a:xfrm>
          <a:prstGeom prst="rect">
            <a:avLst/>
          </a:prstGeom>
        </p:spPr>
        <p:txBody>
          <a:bodyPr vert="horz" lIns="91440" tIns="45720" rIns="91440" bIns="45720" rtlCol="0" anchor="ctr"/>
          <a:lstStyle>
            <a:lvl1pPr>
              <a:defRPr lang="en-US" sz="900" smtClean="0">
                <a:solidFill>
                  <a:srgbClr val="898989"/>
                </a:solidFill>
              </a:defRPr>
            </a:lvl1pPr>
          </a:lstStyle>
          <a:p>
            <a:pPr defTabSz="457200"/>
            <a:r>
              <a:rPr lang="en-US" smtClean="0"/>
              <a:t>© your company name. All rights reserved.</a:t>
            </a:r>
            <a:endParaRPr lang="en-US"/>
          </a:p>
        </p:txBody>
      </p:sp>
      <p:sp>
        <p:nvSpPr>
          <p:cNvPr id="5" name="Footer Placeholder 4"/>
          <p:cNvSpPr>
            <a:spLocks noGrp="1"/>
          </p:cNvSpPr>
          <p:nvPr>
            <p:ph type="ftr" sz="quarter" idx="3"/>
          </p:nvPr>
        </p:nvSpPr>
        <p:spPr>
          <a:xfrm>
            <a:off x="3124200" y="6464300"/>
            <a:ext cx="4038600" cy="365125"/>
          </a:xfrm>
          <a:prstGeom prst="rect">
            <a:avLst/>
          </a:prstGeom>
        </p:spPr>
        <p:txBody>
          <a:bodyPr vert="horz" lIns="91440" tIns="45720" rIns="91440" bIns="45720" rtlCol="0" anchor="ctr"/>
          <a:lstStyle>
            <a:lvl1pPr algn="ctr">
              <a:defRPr lang="en-US" sz="900" smtClean="0">
                <a:solidFill>
                  <a:srgbClr val="898989"/>
                </a:solidFill>
              </a:defRPr>
            </a:lvl1pPr>
          </a:lstStyle>
          <a:p>
            <a:pPr defTabSz="457200"/>
            <a:r>
              <a:rPr lang="en-US" smtClean="0"/>
              <a:t>Title of your presentation</a:t>
            </a:r>
            <a:endParaRPr lang="en-US"/>
          </a:p>
        </p:txBody>
      </p:sp>
      <p:sp>
        <p:nvSpPr>
          <p:cNvPr id="6" name="Slide Number Placeholder 5"/>
          <p:cNvSpPr>
            <a:spLocks noGrp="1"/>
          </p:cNvSpPr>
          <p:nvPr>
            <p:ph type="sldNum" sz="quarter" idx="4"/>
          </p:nvPr>
        </p:nvSpPr>
        <p:spPr>
          <a:xfrm>
            <a:off x="7162800" y="6464300"/>
            <a:ext cx="838200" cy="365125"/>
          </a:xfrm>
          <a:prstGeom prst="rect">
            <a:avLst/>
          </a:prstGeom>
        </p:spPr>
        <p:txBody>
          <a:bodyPr vert="horz" lIns="91440" tIns="45720" rIns="91440" bIns="45720" rtlCol="0" anchor="ctr"/>
          <a:lstStyle>
            <a:lvl1pPr algn="r">
              <a:defRPr lang="en-US" sz="900" smtClean="0">
                <a:solidFill>
                  <a:srgbClr val="898989"/>
                </a:solidFill>
              </a:defRPr>
            </a:lvl1pPr>
          </a:lstStyle>
          <a:p>
            <a:pPr defTabSz="457200"/>
            <a:fld id="{D3549F50-7AD4-464D-9032-CC0646FB2084}" type="slidenum">
              <a:rPr lang="en-US" smtClean="0"/>
              <a:pPr defTabSz="457200"/>
              <a:t>‹#›</a:t>
            </a:fld>
            <a:endParaRPr lang="en-US"/>
          </a:p>
        </p:txBody>
      </p:sp>
      <p:pic>
        <p:nvPicPr>
          <p:cNvPr id="8" name="Bild 15" descr="GazelleLogo_new.png"/>
          <p:cNvPicPr>
            <a:picLocks noChangeAspect="1"/>
          </p:cNvPicPr>
          <p:nvPr/>
        </p:nvPicPr>
        <p:blipFill>
          <a:blip r:embed="rId25" cstate="print"/>
          <a:stretch>
            <a:fillRect/>
          </a:stretch>
        </p:blipFill>
        <p:spPr bwMode="auto">
          <a:xfrm>
            <a:off x="8104024" y="6112932"/>
            <a:ext cx="857577" cy="632355"/>
          </a:xfrm>
          <a:prstGeom prst="rect">
            <a:avLst/>
          </a:prstGeom>
          <a:noFill/>
          <a:ln w="9525">
            <a:noFill/>
            <a:miter lim="800000"/>
            <a:headEnd/>
            <a:tailEnd/>
          </a:ln>
          <a:effectLst>
            <a:outerShdw blurRad="63500" dist="25400" dir="2700000" algn="tl" rotWithShape="0">
              <a:schemeClr val="bg1">
                <a:alpha val="90000"/>
              </a:schemeClr>
            </a:outerShdw>
          </a:effectLst>
        </p:spPr>
      </p:pic>
    </p:spTree>
  </p:cSld>
  <p:clrMap bg1="dk1" tx1="lt1" bg2="dk2" tx2="lt2" accent1="accent1" accent2="accent2" accent3="accent3" accent4="accent4" accent5="accent5" accent6="accent6" hlink="hlink" folHlink="folHlink"/>
  <p:sldLayoutIdLst>
    <p:sldLayoutId id="2147483763" r:id="rId1"/>
    <p:sldLayoutId id="2147483668" r:id="rId2"/>
    <p:sldLayoutId id="2147483764" r:id="rId3"/>
    <p:sldLayoutId id="2147483670" r:id="rId4"/>
    <p:sldLayoutId id="2147483671" r:id="rId5"/>
    <p:sldLayoutId id="2147483672" r:id="rId6"/>
    <p:sldLayoutId id="2147483673" r:id="rId7"/>
    <p:sldLayoutId id="2147483765" r:id="rId8"/>
    <p:sldLayoutId id="2147483766" r:id="rId9"/>
    <p:sldLayoutId id="2147483780" r:id="rId10"/>
    <p:sldLayoutId id="2147483781" r:id="rId11"/>
    <p:sldLayoutId id="2147483783" r:id="rId12"/>
    <p:sldLayoutId id="2147483796" r:id="rId13"/>
    <p:sldLayoutId id="2147483797" r:id="rId14"/>
    <p:sldLayoutId id="2147483799" r:id="rId15"/>
    <p:sldLayoutId id="2147483812" r:id="rId16"/>
    <p:sldLayoutId id="2147483813" r:id="rId17"/>
    <p:sldLayoutId id="2147483815" r:id="rId18"/>
    <p:sldLayoutId id="2147483767" r:id="rId19"/>
    <p:sldLayoutId id="2147483768" r:id="rId20"/>
    <p:sldLayoutId id="2147483678" r:id="rId21"/>
    <p:sldLayoutId id="2147483676" r:id="rId22"/>
    <p:sldLayoutId id="2147483677" r:id="rId23"/>
  </p:sldLayoutIdLst>
  <p:timing>
    <p:tnLst>
      <p:par>
        <p:cTn xmlns:p14="http://schemas.microsoft.com/office/powerpoint/2010/main" id="1" dur="indefinite" restart="never" nodeType="tmRoot"/>
      </p:par>
    </p:tnLst>
  </p:timing>
  <p:hf sldNum="0" hdr="0"/>
  <p:txStyles>
    <p:titleStyle>
      <a:lvl1pPr algn="l" defTabSz="914400" rtl="0" eaLnBrk="1" latinLnBrk="0" hangingPunct="1">
        <a:spcBef>
          <a:spcPct val="0"/>
        </a:spcBef>
        <a:buNone/>
        <a:defRPr sz="44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694944" indent="-347472"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042416" indent="-347472"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389888"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1737360"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084832"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432304" indent="-347472"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2779776"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8pPr>
      <a:lvl9pPr marL="3127248" indent="-347472"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2686051"/>
          </a:xfrm>
        </p:spPr>
        <p:txBody>
          <a:bodyPr>
            <a:normAutofit fontScale="90000"/>
          </a:bodyPr>
          <a:lstStyle/>
          <a:p>
            <a:r>
              <a:rPr lang="en-US" sz="4000" dirty="0" smtClean="0">
                <a:latin typeface="Abadi MT Condensed Extra Bold"/>
                <a:cs typeface="Abadi MT Condensed Extra Bold"/>
              </a:rPr>
              <a:t>Webinar </a:t>
            </a:r>
            <a:br>
              <a:rPr lang="en-US" sz="4000" dirty="0" smtClean="0">
                <a:latin typeface="Abadi MT Condensed Extra Bold"/>
                <a:cs typeface="Abadi MT Condensed Extra Bold"/>
              </a:rPr>
            </a:br>
            <a:r>
              <a:rPr lang="en-US" sz="4000" dirty="0" smtClean="0">
                <a:latin typeface="Abadi MT Condensed Extra Bold"/>
                <a:cs typeface="Abadi MT Condensed Extra Bold"/>
              </a:rPr>
              <a:t>“</a:t>
            </a:r>
            <a:r>
              <a:rPr lang="en-US" sz="4000" dirty="0" err="1" smtClean="0">
                <a:latin typeface="Abadi MT Condensed Extra Bold"/>
                <a:cs typeface="Abadi MT Condensed Extra Bold"/>
              </a:rPr>
              <a:t>Publiic</a:t>
            </a:r>
            <a:r>
              <a:rPr lang="en-US" sz="4000" dirty="0" smtClean="0">
                <a:latin typeface="Abadi MT Condensed Extra Bold"/>
                <a:cs typeface="Abadi MT Condensed Extra Bold"/>
              </a:rPr>
              <a:t> Services in Pandemic Era; Challenge and Response”</a:t>
            </a:r>
            <a:br>
              <a:rPr lang="en-US" sz="4000" dirty="0" smtClean="0">
                <a:latin typeface="Abadi MT Condensed Extra Bold"/>
                <a:cs typeface="Abadi MT Condensed Extra Bold"/>
              </a:rPr>
            </a:br>
            <a:r>
              <a:rPr lang="en-US" sz="2700" dirty="0" err="1" smtClean="0">
                <a:latin typeface="Abadi MT Condensed Extra Bold"/>
                <a:cs typeface="Abadi MT Condensed Extra Bold"/>
              </a:rPr>
              <a:t>Hasil</a:t>
            </a:r>
            <a:r>
              <a:rPr lang="en-US" sz="2700" dirty="0" smtClean="0">
                <a:latin typeface="Abadi MT Condensed Extra Bold"/>
                <a:cs typeface="Abadi MT Condensed Extra Bold"/>
              </a:rPr>
              <a:t> </a:t>
            </a:r>
            <a:r>
              <a:rPr lang="en-US" sz="2700" dirty="0" err="1" smtClean="0">
                <a:latin typeface="Abadi MT Condensed Extra Bold"/>
                <a:cs typeface="Abadi MT Condensed Extra Bold"/>
              </a:rPr>
              <a:t>Kerjasama</a:t>
            </a:r>
            <a:r>
              <a:rPr lang="en-US" sz="2700" dirty="0" smtClean="0">
                <a:latin typeface="Abadi MT Condensed Extra Bold"/>
                <a:cs typeface="Abadi MT Condensed Extra Bold"/>
              </a:rPr>
              <a:t> Ombudsman </a:t>
            </a:r>
            <a:r>
              <a:rPr lang="en-US" sz="2700" dirty="0" err="1" smtClean="0">
                <a:latin typeface="Abadi MT Condensed Extra Bold"/>
                <a:cs typeface="Abadi MT Condensed Extra Bold"/>
              </a:rPr>
              <a:t>Republik</a:t>
            </a:r>
            <a:r>
              <a:rPr lang="en-US" sz="2700" dirty="0" smtClean="0">
                <a:latin typeface="Abadi MT Condensed Extra Bold"/>
                <a:cs typeface="Abadi MT Condensed Extra Bold"/>
              </a:rPr>
              <a:t> Indonesia</a:t>
            </a:r>
            <a:r>
              <a:rPr lang="en-US" sz="2700" dirty="0">
                <a:latin typeface="Abadi MT Condensed Extra Bold"/>
                <a:cs typeface="Abadi MT Condensed Extra Bold"/>
              </a:rPr>
              <a:t>, </a:t>
            </a:r>
            <a:r>
              <a:rPr lang="en-US" sz="2700" dirty="0" err="1">
                <a:latin typeface="Abadi MT Condensed Extra Bold"/>
                <a:cs typeface="Abadi MT Condensed Extra Bold"/>
              </a:rPr>
              <a:t>Universitas</a:t>
            </a:r>
            <a:r>
              <a:rPr lang="en-US" sz="2700" dirty="0">
                <a:latin typeface="Abadi MT Condensed Extra Bold"/>
                <a:cs typeface="Abadi MT Condensed Extra Bold"/>
              </a:rPr>
              <a:t> </a:t>
            </a:r>
            <a:r>
              <a:rPr lang="en-US" sz="2700" dirty="0" err="1">
                <a:latin typeface="Abadi MT Condensed Extra Bold"/>
                <a:cs typeface="Abadi MT Condensed Extra Bold"/>
              </a:rPr>
              <a:t>Palangka</a:t>
            </a:r>
            <a:r>
              <a:rPr lang="en-US" sz="2700" dirty="0">
                <a:latin typeface="Abadi MT Condensed Extra Bold"/>
                <a:cs typeface="Abadi MT Condensed Extra Bold"/>
              </a:rPr>
              <a:t> Raya, </a:t>
            </a:r>
            <a:r>
              <a:rPr lang="en-US" sz="2700" dirty="0" err="1">
                <a:latin typeface="Abadi MT Condensed Extra Bold"/>
                <a:cs typeface="Abadi MT Condensed Extra Bold"/>
              </a:rPr>
              <a:t>Universitas</a:t>
            </a:r>
            <a:r>
              <a:rPr lang="en-US" sz="2700" dirty="0">
                <a:latin typeface="Abadi MT Condensed Extra Bold"/>
                <a:cs typeface="Abadi MT Condensed Extra Bold"/>
              </a:rPr>
              <a:t> </a:t>
            </a:r>
            <a:r>
              <a:rPr lang="en-US" sz="2700" dirty="0" err="1" smtClean="0">
                <a:latin typeface="Abadi MT Condensed Extra Bold"/>
                <a:cs typeface="Abadi MT Condensed Extra Bold"/>
              </a:rPr>
              <a:t>Negeri</a:t>
            </a:r>
            <a:r>
              <a:rPr lang="en-US" sz="2700" dirty="0" smtClean="0">
                <a:latin typeface="Abadi MT Condensed Extra Bold"/>
                <a:cs typeface="Abadi MT Condensed Extra Bold"/>
              </a:rPr>
              <a:t> Makassar, </a:t>
            </a:r>
            <a:r>
              <a:rPr lang="en-US" sz="2700" dirty="0" err="1" smtClean="0">
                <a:latin typeface="Abadi MT Condensed Extra Bold"/>
                <a:cs typeface="Abadi MT Condensed Extra Bold"/>
              </a:rPr>
              <a:t>Universitas</a:t>
            </a:r>
            <a:r>
              <a:rPr lang="en-US" sz="2700" dirty="0" smtClean="0">
                <a:latin typeface="Abadi MT Condensed Extra Bold"/>
                <a:cs typeface="Abadi MT Condensed Extra Bold"/>
              </a:rPr>
              <a:t> </a:t>
            </a:r>
            <a:r>
              <a:rPr lang="en-US" sz="2700" dirty="0" err="1" smtClean="0">
                <a:latin typeface="Abadi MT Condensed Extra Bold"/>
                <a:cs typeface="Abadi MT Condensed Extra Bold"/>
              </a:rPr>
              <a:t>Negeri</a:t>
            </a:r>
            <a:r>
              <a:rPr lang="en-US" sz="2700" dirty="0" smtClean="0">
                <a:latin typeface="Abadi MT Condensed Extra Bold"/>
                <a:cs typeface="Abadi MT Condensed Extra Bold"/>
              </a:rPr>
              <a:t> Manado, </a:t>
            </a:r>
            <a:r>
              <a:rPr lang="en-US" sz="2700" dirty="0" err="1" smtClean="0">
                <a:latin typeface="Abadi MT Condensed Extra Bold"/>
                <a:cs typeface="Abadi MT Condensed Extra Bold"/>
              </a:rPr>
              <a:t>dan</a:t>
            </a:r>
            <a:r>
              <a:rPr lang="en-US" sz="2700" dirty="0" smtClean="0">
                <a:latin typeface="Abadi MT Condensed Extra Bold"/>
                <a:cs typeface="Abadi MT Condensed Extra Bold"/>
              </a:rPr>
              <a:t> </a:t>
            </a:r>
            <a:r>
              <a:rPr lang="en-US" sz="2700" dirty="0" err="1" smtClean="0">
                <a:latin typeface="Abadi MT Condensed Extra Bold"/>
                <a:cs typeface="Abadi MT Condensed Extra Bold"/>
              </a:rPr>
              <a:t>Universitas</a:t>
            </a:r>
            <a:r>
              <a:rPr lang="en-US" sz="2700" dirty="0" smtClean="0">
                <a:latin typeface="Abadi MT Condensed Extra Bold"/>
                <a:cs typeface="Abadi MT Condensed Extra Bold"/>
              </a:rPr>
              <a:t> </a:t>
            </a:r>
            <a:r>
              <a:rPr lang="en-US" sz="2700" dirty="0" err="1" smtClean="0">
                <a:latin typeface="Abadi MT Condensed Extra Bold"/>
                <a:cs typeface="Abadi MT Condensed Extra Bold"/>
              </a:rPr>
              <a:t>Wijaya</a:t>
            </a:r>
            <a:r>
              <a:rPr lang="en-US" sz="2700" dirty="0" smtClean="0">
                <a:latin typeface="Abadi MT Condensed Extra Bold"/>
                <a:cs typeface="Abadi MT Condensed Extra Bold"/>
              </a:rPr>
              <a:t> </a:t>
            </a:r>
            <a:r>
              <a:rPr lang="en-US" sz="2700" dirty="0" err="1" smtClean="0">
                <a:latin typeface="Abadi MT Condensed Extra Bold"/>
                <a:cs typeface="Abadi MT Condensed Extra Bold"/>
              </a:rPr>
              <a:t>Kusuma</a:t>
            </a:r>
            <a:r>
              <a:rPr lang="en-US" sz="2700" dirty="0">
                <a:latin typeface="Abadi MT Condensed Extra Bold"/>
                <a:cs typeface="Abadi MT Condensed Extra Bold"/>
              </a:rPr>
              <a:t/>
            </a:r>
            <a:br>
              <a:rPr lang="en-US" sz="2700" dirty="0">
                <a:latin typeface="Abadi MT Condensed Extra Bold"/>
                <a:cs typeface="Abadi MT Condensed Extra Bold"/>
              </a:rPr>
            </a:br>
            <a:r>
              <a:rPr lang="en-US" sz="2200" dirty="0" err="1">
                <a:latin typeface="Abadi MT Condensed Extra Bold"/>
                <a:cs typeface="Abadi MT Condensed Extra Bold"/>
              </a:rPr>
              <a:t>Jum’at</a:t>
            </a:r>
            <a:r>
              <a:rPr lang="en-US" sz="2200" dirty="0">
                <a:latin typeface="Abadi MT Condensed Extra Bold"/>
                <a:cs typeface="Abadi MT Condensed Extra Bold"/>
              </a:rPr>
              <a:t>, 30 </a:t>
            </a:r>
            <a:r>
              <a:rPr lang="en-US" sz="2200" dirty="0" err="1">
                <a:latin typeface="Abadi MT Condensed Extra Bold"/>
                <a:cs typeface="Abadi MT Condensed Extra Bold"/>
              </a:rPr>
              <a:t>Juli</a:t>
            </a:r>
            <a:r>
              <a:rPr lang="en-US" sz="2200" dirty="0">
                <a:latin typeface="Abadi MT Condensed Extra Bold"/>
                <a:cs typeface="Abadi MT Condensed Extra Bold"/>
              </a:rPr>
              <a:t> </a:t>
            </a:r>
            <a:r>
              <a:rPr lang="en-US" sz="2200" dirty="0" smtClean="0">
                <a:latin typeface="Abadi MT Condensed Extra Bold"/>
                <a:cs typeface="Abadi MT Condensed Extra Bold"/>
              </a:rPr>
              <a:t>2021, Link https://</a:t>
            </a:r>
            <a:r>
              <a:rPr lang="en-US" sz="2200" dirty="0" err="1" smtClean="0">
                <a:latin typeface="Abadi MT Condensed Extra Bold"/>
                <a:cs typeface="Abadi MT Condensed Extra Bold"/>
              </a:rPr>
              <a:t>bit.ly</a:t>
            </a:r>
            <a:r>
              <a:rPr lang="en-US" sz="2200" dirty="0" smtClean="0">
                <a:latin typeface="Abadi MT Condensed Extra Bold"/>
                <a:cs typeface="Abadi MT Condensed Extra Bold"/>
              </a:rPr>
              <a:t>/</a:t>
            </a:r>
            <a:r>
              <a:rPr lang="en-US" sz="2200" dirty="0" err="1" smtClean="0">
                <a:latin typeface="Abadi MT Condensed Extra Bold"/>
                <a:cs typeface="Abadi MT Condensed Extra Bold"/>
              </a:rPr>
              <a:t>Registation_PublicServise</a:t>
            </a:r>
            <a:endParaRPr lang="en-US" sz="2200" dirty="0">
              <a:latin typeface="Abadi MT Condensed Extra Bold"/>
              <a:cs typeface="Abadi MT Condensed Extra Bold"/>
            </a:endParaRPr>
          </a:p>
        </p:txBody>
      </p:sp>
      <p:sp>
        <p:nvSpPr>
          <p:cNvPr id="3" name="Subtitle 2"/>
          <p:cNvSpPr>
            <a:spLocks noGrp="1"/>
          </p:cNvSpPr>
          <p:nvPr>
            <p:ph type="subTitle" idx="1"/>
          </p:nvPr>
        </p:nvSpPr>
        <p:spPr>
          <a:xfrm>
            <a:off x="609600" y="4419600"/>
            <a:ext cx="7772400" cy="1266525"/>
          </a:xfrm>
        </p:spPr>
        <p:txBody>
          <a:bodyPr>
            <a:normAutofit fontScale="85000" lnSpcReduction="20000"/>
          </a:bodyPr>
          <a:lstStyle/>
          <a:p>
            <a:r>
              <a:rPr lang="en-US" dirty="0" err="1" smtClean="0"/>
              <a:t>Materi</a:t>
            </a:r>
            <a:r>
              <a:rPr lang="en-US" dirty="0" smtClean="0"/>
              <a:t> </a:t>
            </a:r>
            <a:r>
              <a:rPr lang="en-US" dirty="0" err="1" smtClean="0"/>
              <a:t>Presentasi</a:t>
            </a:r>
            <a:r>
              <a:rPr lang="en-US" dirty="0" smtClean="0"/>
              <a:t>:</a:t>
            </a:r>
          </a:p>
          <a:p>
            <a:r>
              <a:rPr lang="en-US" dirty="0" smtClean="0"/>
              <a:t>“</a:t>
            </a:r>
            <a:r>
              <a:rPr lang="en-US" dirty="0" err="1" smtClean="0"/>
              <a:t>Kewajiban</a:t>
            </a:r>
            <a:r>
              <a:rPr lang="en-US" dirty="0" smtClean="0"/>
              <a:t> </a:t>
            </a:r>
            <a:r>
              <a:rPr lang="en-US" dirty="0" err="1" smtClean="0"/>
              <a:t>Hukum</a:t>
            </a:r>
            <a:r>
              <a:rPr lang="en-US" dirty="0" smtClean="0"/>
              <a:t> </a:t>
            </a:r>
            <a:r>
              <a:rPr lang="en-US" dirty="0" err="1" smtClean="0"/>
              <a:t>Pelayanan</a:t>
            </a:r>
            <a:r>
              <a:rPr lang="en-US" dirty="0" smtClean="0"/>
              <a:t> </a:t>
            </a:r>
            <a:r>
              <a:rPr lang="en-US" dirty="0" err="1" smtClean="0"/>
              <a:t>Publik</a:t>
            </a:r>
            <a:endParaRPr lang="en-US" dirty="0" smtClean="0"/>
          </a:p>
          <a:p>
            <a:r>
              <a:rPr lang="en-US" dirty="0" smtClean="0"/>
              <a:t>Di </a:t>
            </a:r>
            <a:r>
              <a:rPr lang="en-US" dirty="0" err="1" smtClean="0"/>
              <a:t>Masa</a:t>
            </a:r>
            <a:r>
              <a:rPr lang="en-US" dirty="0" smtClean="0"/>
              <a:t> </a:t>
            </a:r>
            <a:r>
              <a:rPr lang="en-US" dirty="0" err="1" smtClean="0"/>
              <a:t>Pandemi</a:t>
            </a:r>
            <a:r>
              <a:rPr lang="en-US" dirty="0" smtClean="0"/>
              <a:t> Covid-19”</a:t>
            </a:r>
            <a:endParaRPr lang="en-US" dirty="0"/>
          </a:p>
        </p:txBody>
      </p:sp>
      <p:sp>
        <p:nvSpPr>
          <p:cNvPr id="4" name="Date Placeholder 3"/>
          <p:cNvSpPr>
            <a:spLocks noGrp="1"/>
          </p:cNvSpPr>
          <p:nvPr>
            <p:ph type="dt" sz="half" idx="10"/>
          </p:nvPr>
        </p:nvSpPr>
        <p:spPr/>
        <p:txBody>
          <a:bodyPr/>
          <a:lstStyle/>
          <a:p>
            <a:r>
              <a:rPr lang="en-US" smtClean="0"/>
              <a:t>© your company name. All rights reserved.</a:t>
            </a:r>
            <a:endParaRPr lang="en-US" dirty="0"/>
          </a:p>
        </p:txBody>
      </p:sp>
      <p:sp>
        <p:nvSpPr>
          <p:cNvPr id="5" name="Footer Placeholder 4"/>
          <p:cNvSpPr>
            <a:spLocks noGrp="1"/>
          </p:cNvSpPr>
          <p:nvPr>
            <p:ph type="ftr" sz="quarter" idx="11"/>
          </p:nvPr>
        </p:nvSpPr>
        <p:spPr/>
        <p:txBody>
          <a:bodyPr/>
          <a:lstStyle/>
          <a:p>
            <a:r>
              <a:rPr lang="en-US" smtClean="0"/>
              <a:t>Title of your presentation</a:t>
            </a:r>
            <a:endParaRPr lang="en-US" dirty="0"/>
          </a:p>
        </p:txBody>
      </p:sp>
    </p:spTree>
    <p:extLst>
      <p:ext uri="{BB962C8B-B14F-4D97-AF65-F5344CB8AC3E}">
        <p14:creationId xmlns:p14="http://schemas.microsoft.com/office/powerpoint/2010/main" val="185197161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077200" cy="2209800"/>
          </a:xfrm>
        </p:spPr>
        <p:txBody>
          <a:bodyPr anchor="ctr"/>
          <a:lstStyle/>
          <a:p>
            <a:pPr algn="ctr"/>
            <a:r>
              <a:rPr lang="en-US" sz="4400" dirty="0" err="1"/>
              <a:t>Pelayanan</a:t>
            </a:r>
            <a:r>
              <a:rPr lang="en-US" sz="4400" dirty="0"/>
              <a:t> </a:t>
            </a:r>
            <a:r>
              <a:rPr lang="en-US" sz="4400" dirty="0" err="1" smtClean="0"/>
              <a:t>Publik</a:t>
            </a:r>
            <a:r>
              <a:rPr lang="en-US" sz="4400" dirty="0" smtClean="0"/>
              <a:t> </a:t>
            </a:r>
            <a:r>
              <a:rPr lang="en-US" sz="2400" dirty="0" smtClean="0"/>
              <a:t>(</a:t>
            </a:r>
            <a:r>
              <a:rPr lang="en-US" sz="2400" i="1" dirty="0" err="1" smtClean="0"/>
              <a:t>Publieke</a:t>
            </a:r>
            <a:r>
              <a:rPr lang="en-US" sz="2400" i="1" dirty="0" smtClean="0"/>
              <a:t> </a:t>
            </a:r>
            <a:r>
              <a:rPr lang="en-US" sz="2400" i="1" dirty="0" err="1" smtClean="0"/>
              <a:t>Dienst</a:t>
            </a:r>
            <a:r>
              <a:rPr lang="en-US" sz="2400" dirty="0"/>
              <a:t>)</a:t>
            </a:r>
            <a:endParaRPr lang="en-US" sz="2400" dirty="0"/>
          </a:p>
        </p:txBody>
      </p:sp>
      <p:sp>
        <p:nvSpPr>
          <p:cNvPr id="3" name="Text Placeholder 2"/>
          <p:cNvSpPr>
            <a:spLocks noGrp="1"/>
          </p:cNvSpPr>
          <p:nvPr>
            <p:ph type="body" idx="1"/>
          </p:nvPr>
        </p:nvSpPr>
        <p:spPr>
          <a:xfrm>
            <a:off x="533400" y="2819400"/>
            <a:ext cx="8077200" cy="1500188"/>
          </a:xfrm>
        </p:spPr>
        <p:txBody>
          <a:bodyPr anchor="ctr"/>
          <a:lstStyle/>
          <a:p>
            <a:pPr algn="ctr"/>
            <a:r>
              <a:rPr lang="en-US" sz="3600" dirty="0" err="1" smtClean="0"/>
              <a:t>Sebagai</a:t>
            </a:r>
            <a:r>
              <a:rPr lang="en-US" sz="3600" dirty="0" smtClean="0"/>
              <a:t> </a:t>
            </a:r>
            <a:r>
              <a:rPr lang="en-US" sz="3600" dirty="0" err="1" smtClean="0"/>
              <a:t>kewajiban</a:t>
            </a:r>
            <a:r>
              <a:rPr lang="en-US" sz="3600" dirty="0" smtClean="0"/>
              <a:t> </a:t>
            </a:r>
            <a:r>
              <a:rPr lang="en-US" sz="3600" dirty="0" err="1" smtClean="0"/>
              <a:t>Pemerintah</a:t>
            </a:r>
            <a:r>
              <a:rPr lang="en-US" sz="2400" dirty="0" smtClean="0"/>
              <a:t>(</a:t>
            </a:r>
            <a:r>
              <a:rPr lang="en-US" sz="2400" i="1" dirty="0" err="1" smtClean="0"/>
              <a:t>Overhiedsverplichtingen</a:t>
            </a:r>
            <a:r>
              <a:rPr lang="en-US" sz="2400" dirty="0" smtClean="0"/>
              <a:t>)</a:t>
            </a:r>
            <a:endParaRPr lang="en-US" sz="2400" i="1"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Tree>
    <p:extLst>
      <p:ext uri="{BB962C8B-B14F-4D97-AF65-F5344CB8AC3E}">
        <p14:creationId xmlns:p14="http://schemas.microsoft.com/office/powerpoint/2010/main" val="2722338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533400" y="1905000"/>
            <a:ext cx="8077200" cy="2590800"/>
          </a:xfrm>
        </p:spPr>
        <p:txBody>
          <a:bodyPr anchor="ctr"/>
          <a:lstStyle/>
          <a:p>
            <a:r>
              <a:rPr lang="en-US" sz="3200" dirty="0" err="1" smtClean="0"/>
              <a:t>Kewenangan</a:t>
            </a:r>
            <a:r>
              <a:rPr lang="en-US" sz="3200" dirty="0" smtClean="0"/>
              <a:t> </a:t>
            </a:r>
            <a:r>
              <a:rPr lang="en-US" sz="3200" dirty="0" err="1" smtClean="0"/>
              <a:t>sbg</a:t>
            </a:r>
            <a:r>
              <a:rPr lang="en-US" sz="3200" dirty="0" smtClean="0"/>
              <a:t> </a:t>
            </a:r>
            <a:r>
              <a:rPr lang="en-US" sz="3200" dirty="0" err="1" smtClean="0"/>
              <a:t>dasar</a:t>
            </a:r>
            <a:r>
              <a:rPr lang="en-US" sz="3200" dirty="0" smtClean="0"/>
              <a:t> </a:t>
            </a:r>
            <a:r>
              <a:rPr lang="en-US" sz="3200" dirty="0" err="1" smtClean="0"/>
              <a:t>hukum</a:t>
            </a:r>
            <a:r>
              <a:rPr lang="en-US" sz="3200" dirty="0" smtClean="0"/>
              <a:t> </a:t>
            </a:r>
            <a:r>
              <a:rPr lang="en-US" sz="3200" dirty="0" err="1" smtClean="0"/>
              <a:t>untuk</a:t>
            </a:r>
            <a:r>
              <a:rPr lang="en-US" sz="3200" dirty="0" smtClean="0"/>
              <a:t> </a:t>
            </a:r>
            <a:r>
              <a:rPr lang="en-US" sz="3200" dirty="0" err="1"/>
              <a:t>menjalankan</a:t>
            </a:r>
            <a:r>
              <a:rPr lang="en-US" sz="3200" dirty="0"/>
              <a:t> </a:t>
            </a:r>
            <a:r>
              <a:rPr lang="en-US" sz="3200" dirty="0" err="1"/>
              <a:t>Tugas</a:t>
            </a:r>
            <a:r>
              <a:rPr lang="en-US" sz="3200" dirty="0"/>
              <a:t> </a:t>
            </a:r>
            <a:r>
              <a:rPr lang="en-US" sz="3200" dirty="0" err="1"/>
              <a:t>dan</a:t>
            </a:r>
            <a:r>
              <a:rPr lang="en-US" sz="3200" dirty="0"/>
              <a:t> </a:t>
            </a:r>
            <a:r>
              <a:rPr lang="en-US" sz="3200" dirty="0" err="1"/>
              <a:t>Fungsi</a:t>
            </a:r>
            <a:r>
              <a:rPr lang="en-US" sz="3200" dirty="0"/>
              <a:t> </a:t>
            </a:r>
            <a:r>
              <a:rPr lang="en-US" sz="3200" dirty="0" err="1" smtClean="0"/>
              <a:t>Pemerintahan</a:t>
            </a:r>
            <a:r>
              <a:rPr lang="en-US" sz="2400" i="1" dirty="0" smtClean="0"/>
              <a:t> </a:t>
            </a:r>
            <a:r>
              <a:rPr lang="en-US" sz="2400" dirty="0"/>
              <a:t>(</a:t>
            </a:r>
            <a:r>
              <a:rPr lang="en-US" sz="2400" i="1" dirty="0" err="1"/>
              <a:t>overheidstaken</a:t>
            </a:r>
            <a:r>
              <a:rPr lang="en-US" sz="2400" i="1" dirty="0"/>
              <a:t> en </a:t>
            </a:r>
            <a:r>
              <a:rPr lang="en-US" sz="2400" i="1" dirty="0" err="1"/>
              <a:t>functies</a:t>
            </a:r>
            <a:r>
              <a:rPr lang="en-US" sz="2400" dirty="0"/>
              <a:t>)</a:t>
            </a:r>
            <a:endParaRPr lang="en-US" sz="2400" dirty="0"/>
          </a:p>
        </p:txBody>
      </p:sp>
      <p:sp>
        <p:nvSpPr>
          <p:cNvPr id="5" name="Date Placeholder 4"/>
          <p:cNvSpPr>
            <a:spLocks noGrp="1"/>
          </p:cNvSpPr>
          <p:nvPr>
            <p:ph type="dt" sz="half" idx="10"/>
          </p:nvPr>
        </p:nvSpPr>
        <p:spPr/>
        <p:txBody>
          <a:bodyPr/>
          <a:lstStyle/>
          <a:p>
            <a:r>
              <a:rPr lang="en-US" smtClean="0"/>
              <a:t>© your company name. All rights reserved.</a:t>
            </a:r>
            <a:endParaRPr lang="en-US"/>
          </a:p>
        </p:txBody>
      </p:sp>
      <p:sp>
        <p:nvSpPr>
          <p:cNvPr id="6" name="Footer Placeholder 5"/>
          <p:cNvSpPr>
            <a:spLocks noGrp="1"/>
          </p:cNvSpPr>
          <p:nvPr>
            <p:ph type="ftr" sz="quarter" idx="11"/>
          </p:nvPr>
        </p:nvSpPr>
        <p:spPr/>
        <p:txBody>
          <a:bodyPr/>
          <a:lstStyle/>
          <a:p>
            <a:r>
              <a:rPr lang="en-US" smtClean="0"/>
              <a:t>Title of your presentation</a:t>
            </a:r>
            <a:endParaRPr lang="en-US"/>
          </a:p>
        </p:txBody>
      </p:sp>
      <p:sp>
        <p:nvSpPr>
          <p:cNvPr id="22" name="Text Placeholder 21"/>
          <p:cNvSpPr>
            <a:spLocks noGrp="1"/>
          </p:cNvSpPr>
          <p:nvPr>
            <p:ph type="body" sz="quarter" idx="13"/>
          </p:nvPr>
        </p:nvSpPr>
        <p:spPr>
          <a:xfrm>
            <a:off x="609600" y="152400"/>
            <a:ext cx="8534400" cy="1600200"/>
          </a:xfrm>
        </p:spPr>
        <p:txBody>
          <a:bodyPr anchor="ctr"/>
          <a:lstStyle/>
          <a:p>
            <a:r>
              <a:rPr lang="en-US" sz="3200" dirty="0" err="1"/>
              <a:t>Kewajiban</a:t>
            </a:r>
            <a:r>
              <a:rPr lang="en-US" sz="3200" dirty="0"/>
              <a:t> </a:t>
            </a:r>
            <a:r>
              <a:rPr lang="en-US" sz="3200" dirty="0" err="1"/>
              <a:t>Pemerintah</a:t>
            </a:r>
            <a:r>
              <a:rPr lang="en-US" sz="3200" dirty="0"/>
              <a:t> </a:t>
            </a:r>
            <a:r>
              <a:rPr lang="en-US" sz="3200" dirty="0" err="1"/>
              <a:t>bersumber</a:t>
            </a:r>
            <a:r>
              <a:rPr lang="en-US" sz="3200" dirty="0"/>
              <a:t> </a:t>
            </a:r>
            <a:r>
              <a:rPr lang="en-US" sz="3200" dirty="0" err="1"/>
              <a:t>dari</a:t>
            </a:r>
            <a:r>
              <a:rPr lang="en-US" sz="3200" dirty="0"/>
              <a:t> </a:t>
            </a:r>
            <a:r>
              <a:rPr lang="en-US" sz="3200" dirty="0" err="1" smtClean="0"/>
              <a:t>Kewenangan</a:t>
            </a:r>
            <a:r>
              <a:rPr lang="en-US" sz="3200" dirty="0" smtClean="0"/>
              <a:t> </a:t>
            </a:r>
            <a:r>
              <a:rPr lang="en-US" dirty="0" smtClean="0"/>
              <a:t>(</a:t>
            </a:r>
            <a:r>
              <a:rPr lang="en-US" i="1" dirty="0" err="1" smtClean="0"/>
              <a:t>Gezag</a:t>
            </a:r>
            <a:r>
              <a:rPr lang="en-US" dirty="0"/>
              <a:t>/</a:t>
            </a:r>
            <a:r>
              <a:rPr lang="en-US" i="1" dirty="0" smtClean="0"/>
              <a:t>Authority</a:t>
            </a:r>
            <a:r>
              <a:rPr lang="en-US" dirty="0" smtClean="0"/>
              <a:t>)</a:t>
            </a:r>
            <a:endParaRPr lang="en-US" dirty="0"/>
          </a:p>
        </p:txBody>
      </p:sp>
    </p:spTree>
    <p:extLst>
      <p:ext uri="{BB962C8B-B14F-4D97-AF65-F5344CB8AC3E}">
        <p14:creationId xmlns:p14="http://schemas.microsoft.com/office/powerpoint/2010/main" val="30789238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8077200" cy="1600200"/>
          </a:xfrm>
        </p:spPr>
        <p:txBody>
          <a:bodyPr anchor="ctr"/>
          <a:lstStyle/>
          <a:p>
            <a:r>
              <a:rPr lang="en-US" sz="3600" dirty="0" err="1" smtClean="0"/>
              <a:t>Bertujuan</a:t>
            </a:r>
            <a:r>
              <a:rPr lang="en-US" sz="3600" dirty="0" smtClean="0"/>
              <a:t> </a:t>
            </a:r>
            <a:r>
              <a:rPr lang="en-US" sz="3600" dirty="0" err="1" smtClean="0"/>
              <a:t>utk</a:t>
            </a:r>
            <a:r>
              <a:rPr lang="en-US" sz="3600" dirty="0" smtClean="0"/>
              <a:t> </a:t>
            </a:r>
            <a:r>
              <a:rPr lang="en-US" sz="3600" dirty="0" err="1" smtClean="0"/>
              <a:t>menjalankan</a:t>
            </a:r>
            <a:r>
              <a:rPr lang="en-US" sz="3600" dirty="0" smtClean="0"/>
              <a:t> </a:t>
            </a:r>
            <a:r>
              <a:rPr lang="en-US" sz="3600" dirty="0" err="1" smtClean="0"/>
              <a:t>kewajiban</a:t>
            </a:r>
            <a:r>
              <a:rPr lang="en-US" sz="3600" dirty="0" smtClean="0"/>
              <a:t> </a:t>
            </a:r>
            <a:r>
              <a:rPr lang="en-US" sz="3600" dirty="0" err="1" smtClean="0"/>
              <a:t>Pemerintah</a:t>
            </a:r>
            <a:r>
              <a:rPr lang="en-US" sz="3600" dirty="0" smtClean="0"/>
              <a:t> </a:t>
            </a:r>
            <a:r>
              <a:rPr lang="en-US" sz="2400" dirty="0" smtClean="0"/>
              <a:t>(</a:t>
            </a:r>
            <a:r>
              <a:rPr lang="en-US" sz="2400" i="1" dirty="0" err="1" smtClean="0"/>
              <a:t>bestuurszorg</a:t>
            </a:r>
            <a:r>
              <a:rPr lang="en-US" sz="2400" dirty="0" smtClean="0"/>
              <a:t>)</a:t>
            </a:r>
            <a:endParaRPr lang="en-US" sz="2400" i="1" dirty="0"/>
          </a:p>
        </p:txBody>
      </p:sp>
      <p:sp>
        <p:nvSpPr>
          <p:cNvPr id="3" name="Text Placeholder 2"/>
          <p:cNvSpPr>
            <a:spLocks noGrp="1"/>
          </p:cNvSpPr>
          <p:nvPr>
            <p:ph type="body" idx="1"/>
          </p:nvPr>
        </p:nvSpPr>
        <p:spPr>
          <a:xfrm>
            <a:off x="533400" y="3276600"/>
            <a:ext cx="8077200" cy="1347788"/>
          </a:xfrm>
        </p:spPr>
        <p:txBody>
          <a:bodyPr anchor="ctr">
            <a:normAutofit/>
          </a:bodyPr>
          <a:lstStyle/>
          <a:p>
            <a:r>
              <a:rPr lang="en-US" sz="3600" dirty="0" err="1" smtClean="0"/>
              <a:t>Bagi</a:t>
            </a:r>
            <a:r>
              <a:rPr lang="en-US" sz="3600" dirty="0" smtClean="0"/>
              <a:t> </a:t>
            </a:r>
            <a:r>
              <a:rPr lang="en-US" sz="3600" dirty="0" err="1" smtClean="0"/>
              <a:t>sebesar-besarnya</a:t>
            </a:r>
            <a:r>
              <a:rPr lang="en-US" sz="3600" dirty="0" smtClean="0"/>
              <a:t> </a:t>
            </a:r>
            <a:r>
              <a:rPr lang="en-US" sz="3600" dirty="0" err="1" smtClean="0"/>
              <a:t>Kesejahteraan</a:t>
            </a:r>
            <a:r>
              <a:rPr lang="en-US" sz="3600" dirty="0" smtClean="0"/>
              <a:t> (</a:t>
            </a:r>
            <a:r>
              <a:rPr lang="en-US" sz="3600" i="1" dirty="0" err="1" smtClean="0"/>
              <a:t>welvaar</a:t>
            </a:r>
            <a:r>
              <a:rPr lang="en-US" sz="3600" dirty="0" smtClean="0"/>
              <a:t>) </a:t>
            </a:r>
            <a:r>
              <a:rPr lang="en-US" sz="3600" dirty="0" err="1" smtClean="0"/>
              <a:t>masyarakat</a:t>
            </a:r>
            <a:endParaRPr lang="en-US" sz="3600" dirty="0"/>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a:off x="4876800" y="152400"/>
            <a:ext cx="4114800" cy="1447800"/>
          </a:xfrm>
        </p:spPr>
        <p:txBody>
          <a:bodyPr anchor="ctr"/>
          <a:lstStyle/>
          <a:p>
            <a:r>
              <a:rPr lang="en-US" sz="3600" dirty="0" err="1" smtClean="0"/>
              <a:t>Tugas</a:t>
            </a:r>
            <a:r>
              <a:rPr lang="en-US" sz="3600" dirty="0" smtClean="0"/>
              <a:t> </a:t>
            </a:r>
            <a:r>
              <a:rPr lang="en-US" sz="3600" dirty="0" err="1" smtClean="0"/>
              <a:t>dan</a:t>
            </a:r>
            <a:r>
              <a:rPr lang="en-US" sz="3600" dirty="0" smtClean="0"/>
              <a:t> </a:t>
            </a:r>
            <a:r>
              <a:rPr lang="en-US" sz="3600" dirty="0" err="1" smtClean="0"/>
              <a:t>fungsi</a:t>
            </a:r>
            <a:r>
              <a:rPr lang="en-US" sz="3600" dirty="0" smtClean="0"/>
              <a:t> </a:t>
            </a:r>
            <a:r>
              <a:rPr lang="en-US" sz="3600" dirty="0" err="1" smtClean="0"/>
              <a:t>Pemerintahan</a:t>
            </a:r>
            <a:endParaRPr lang="en-US" sz="3600" dirty="0"/>
          </a:p>
        </p:txBody>
      </p:sp>
      <p:sp>
        <p:nvSpPr>
          <p:cNvPr id="9" name="Text Placeholder 2"/>
          <p:cNvSpPr>
            <a:spLocks noGrp="1"/>
          </p:cNvSpPr>
          <p:nvPr>
            <p:ph type="body" idx="1"/>
          </p:nvPr>
        </p:nvSpPr>
        <p:spPr>
          <a:xfrm>
            <a:off x="685800" y="5029200"/>
            <a:ext cx="8077200" cy="1500188"/>
          </a:xfrm>
        </p:spPr>
        <p:txBody>
          <a:bodyPr anchor="ctr">
            <a:normAutofit lnSpcReduction="10000"/>
          </a:bodyPr>
          <a:lstStyle/>
          <a:p>
            <a:r>
              <a:rPr lang="en-US" sz="3600" dirty="0" err="1" smtClean="0">
                <a:solidFill>
                  <a:srgbClr val="FF0000"/>
                </a:solidFill>
              </a:rPr>
              <a:t>Sehingga</a:t>
            </a:r>
            <a:r>
              <a:rPr lang="en-US" sz="3600" dirty="0" smtClean="0">
                <a:solidFill>
                  <a:srgbClr val="FF0000"/>
                </a:solidFill>
              </a:rPr>
              <a:t> </a:t>
            </a:r>
            <a:r>
              <a:rPr lang="en-US" sz="3600" dirty="0" err="1" smtClean="0">
                <a:solidFill>
                  <a:srgbClr val="FF0000"/>
                </a:solidFill>
              </a:rPr>
              <a:t>tidak</a:t>
            </a:r>
            <a:r>
              <a:rPr lang="en-US" sz="3600" dirty="0" smtClean="0">
                <a:solidFill>
                  <a:srgbClr val="FF0000"/>
                </a:solidFill>
              </a:rPr>
              <a:t> </a:t>
            </a:r>
            <a:r>
              <a:rPr lang="en-US" sz="3600" dirty="0" err="1" smtClean="0">
                <a:solidFill>
                  <a:srgbClr val="FF0000"/>
                </a:solidFill>
              </a:rPr>
              <a:t>beralasan</a:t>
            </a:r>
            <a:r>
              <a:rPr lang="en-US" sz="3600" dirty="0" smtClean="0">
                <a:solidFill>
                  <a:srgbClr val="FF0000"/>
                </a:solidFill>
              </a:rPr>
              <a:t> </a:t>
            </a:r>
            <a:r>
              <a:rPr lang="en-US" sz="3600" dirty="0" err="1" smtClean="0">
                <a:solidFill>
                  <a:srgbClr val="FF0000"/>
                </a:solidFill>
              </a:rPr>
              <a:t>bagi</a:t>
            </a:r>
            <a:r>
              <a:rPr lang="en-US" sz="3600" dirty="0" smtClean="0">
                <a:solidFill>
                  <a:srgbClr val="FF0000"/>
                </a:solidFill>
              </a:rPr>
              <a:t> </a:t>
            </a:r>
            <a:r>
              <a:rPr lang="en-US" sz="3600" dirty="0" err="1" smtClean="0">
                <a:solidFill>
                  <a:srgbClr val="FF0000"/>
                </a:solidFill>
              </a:rPr>
              <a:t>stagnasi</a:t>
            </a:r>
            <a:r>
              <a:rPr lang="en-US" sz="3600" dirty="0" smtClean="0">
                <a:solidFill>
                  <a:srgbClr val="FF0000"/>
                </a:solidFill>
              </a:rPr>
              <a:t> </a:t>
            </a:r>
            <a:r>
              <a:rPr lang="en-US" sz="3600" dirty="0" err="1" smtClean="0">
                <a:solidFill>
                  <a:srgbClr val="FF0000"/>
                </a:solidFill>
              </a:rPr>
              <a:t>pelayanan</a:t>
            </a:r>
            <a:r>
              <a:rPr lang="en-US" sz="3600" dirty="0" smtClean="0">
                <a:solidFill>
                  <a:srgbClr val="FF0000"/>
                </a:solidFill>
              </a:rPr>
              <a:t> </a:t>
            </a:r>
            <a:r>
              <a:rPr lang="en-US" sz="3600" dirty="0" err="1" smtClean="0">
                <a:solidFill>
                  <a:srgbClr val="FF0000"/>
                </a:solidFill>
              </a:rPr>
              <a:t>Pemerintahan</a:t>
            </a:r>
            <a:r>
              <a:rPr lang="en-US" sz="3600" dirty="0" smtClean="0">
                <a:solidFill>
                  <a:srgbClr val="FF0000"/>
                </a:solidFill>
              </a:rPr>
              <a:t> </a:t>
            </a:r>
            <a:r>
              <a:rPr lang="en-US" sz="2600" dirty="0" smtClean="0">
                <a:solidFill>
                  <a:srgbClr val="FF0000"/>
                </a:solidFill>
              </a:rPr>
              <a:t>(</a:t>
            </a:r>
            <a:r>
              <a:rPr lang="en-US" sz="2600" i="1" dirty="0" err="1" smtClean="0">
                <a:solidFill>
                  <a:srgbClr val="FF0000"/>
                </a:solidFill>
              </a:rPr>
              <a:t>geen</a:t>
            </a:r>
            <a:r>
              <a:rPr lang="en-US" sz="2600" i="1" dirty="0" smtClean="0">
                <a:solidFill>
                  <a:srgbClr val="FF0000"/>
                </a:solidFill>
              </a:rPr>
              <a:t> </a:t>
            </a:r>
            <a:r>
              <a:rPr lang="en-US" sz="2600" i="1" dirty="0" err="1" smtClean="0">
                <a:solidFill>
                  <a:srgbClr val="FF0000"/>
                </a:solidFill>
              </a:rPr>
              <a:t>stagnatie</a:t>
            </a:r>
            <a:r>
              <a:rPr lang="en-US" sz="2600" i="1" dirty="0" smtClean="0">
                <a:solidFill>
                  <a:srgbClr val="FF0000"/>
                </a:solidFill>
              </a:rPr>
              <a:t> van de </a:t>
            </a:r>
            <a:r>
              <a:rPr lang="en-US" sz="2600" i="1" dirty="0" err="1" smtClean="0">
                <a:solidFill>
                  <a:srgbClr val="FF0000"/>
                </a:solidFill>
              </a:rPr>
              <a:t>overheid</a:t>
            </a:r>
            <a:r>
              <a:rPr lang="en-US" sz="2600" i="1" dirty="0" smtClean="0">
                <a:solidFill>
                  <a:srgbClr val="FF0000"/>
                </a:solidFill>
              </a:rPr>
              <a:t>)</a:t>
            </a:r>
            <a:endParaRPr lang="en-US" sz="2600" dirty="0">
              <a:solidFill>
                <a:srgbClr val="FF0000"/>
              </a:solidFill>
            </a:endParaRPr>
          </a:p>
        </p:txBody>
      </p:sp>
    </p:spTree>
    <p:extLst>
      <p:ext uri="{BB962C8B-B14F-4D97-AF65-F5344CB8AC3E}">
        <p14:creationId xmlns:p14="http://schemas.microsoft.com/office/powerpoint/2010/main" val="32945736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077200" cy="1371600"/>
          </a:xfrm>
        </p:spPr>
        <p:txBody>
          <a:bodyPr anchor="ctr"/>
          <a:lstStyle/>
          <a:p>
            <a:r>
              <a:rPr lang="en-US" sz="3200" dirty="0" err="1" smtClean="0"/>
              <a:t>Tugas</a:t>
            </a:r>
            <a:r>
              <a:rPr lang="en-US" sz="3200" dirty="0" smtClean="0"/>
              <a:t> </a:t>
            </a:r>
            <a:r>
              <a:rPr lang="en-US" sz="3200" dirty="0" err="1" smtClean="0"/>
              <a:t>Kembar</a:t>
            </a:r>
            <a:r>
              <a:rPr lang="en-US" sz="3200" dirty="0" smtClean="0"/>
              <a:t> </a:t>
            </a:r>
            <a:r>
              <a:rPr lang="en-US" sz="3200" dirty="0" err="1" smtClean="0"/>
              <a:t>Pemerintah</a:t>
            </a:r>
            <a:r>
              <a:rPr lang="en-US" sz="3200" i="1" dirty="0" smtClean="0"/>
              <a:t>: - </a:t>
            </a:r>
            <a:r>
              <a:rPr lang="en-US" sz="3200" i="1" dirty="0" err="1" smtClean="0"/>
              <a:t>Lex</a:t>
            </a:r>
            <a:r>
              <a:rPr lang="en-US" sz="3200" i="1" dirty="0" smtClean="0"/>
              <a:t> </a:t>
            </a:r>
            <a:r>
              <a:rPr lang="en-US" sz="3200" i="1" dirty="0" err="1" smtClean="0"/>
              <a:t>Populi</a:t>
            </a:r>
            <a:r>
              <a:rPr lang="en-US" sz="3200" i="1" dirty="0" smtClean="0"/>
              <a:t> </a:t>
            </a:r>
            <a:r>
              <a:rPr lang="en-US" sz="3200" i="1" dirty="0" err="1" smtClean="0"/>
              <a:t>suprema</a:t>
            </a:r>
            <a:r>
              <a:rPr lang="en-US" sz="3200" i="1" dirty="0" smtClean="0"/>
              <a:t> </a:t>
            </a:r>
            <a:r>
              <a:rPr lang="en-US" sz="3200" i="1" dirty="0" err="1" smtClean="0"/>
              <a:t>lex</a:t>
            </a:r>
            <a:r>
              <a:rPr lang="en-US" sz="3200" i="1" dirty="0" smtClean="0"/>
              <a:t> </a:t>
            </a:r>
            <a:r>
              <a:rPr lang="en-US" sz="3200" i="1" dirty="0" err="1" smtClean="0"/>
              <a:t>esto</a:t>
            </a:r>
            <a:r>
              <a:rPr lang="en-US" sz="3200" i="1" dirty="0" smtClean="0"/>
              <a:t>, </a:t>
            </a:r>
            <a:r>
              <a:rPr lang="en-US" sz="3200" dirty="0" err="1" smtClean="0"/>
              <a:t>dan</a:t>
            </a:r>
            <a:r>
              <a:rPr lang="en-US" sz="3200" i="1" dirty="0" smtClean="0"/>
              <a:t> - </a:t>
            </a:r>
            <a:r>
              <a:rPr lang="en-US" sz="3200" i="1" dirty="0" err="1" smtClean="0"/>
              <a:t>Bestuurszorg</a:t>
            </a:r>
            <a:endParaRPr lang="en-US" sz="3200" i="1" dirty="0"/>
          </a:p>
        </p:txBody>
      </p:sp>
      <p:sp>
        <p:nvSpPr>
          <p:cNvPr id="3" name="Text Placeholder 2"/>
          <p:cNvSpPr>
            <a:spLocks noGrp="1"/>
          </p:cNvSpPr>
          <p:nvPr>
            <p:ph type="body" idx="1"/>
          </p:nvPr>
        </p:nvSpPr>
        <p:spPr>
          <a:xfrm>
            <a:off x="533400" y="2209800"/>
            <a:ext cx="8077200" cy="838200"/>
          </a:xfrm>
        </p:spPr>
        <p:txBody>
          <a:bodyPr anchor="ctr">
            <a:normAutofit fontScale="92500" lnSpcReduction="20000"/>
          </a:bodyPr>
          <a:lstStyle/>
          <a:p>
            <a:pPr algn="ctr"/>
            <a:r>
              <a:rPr lang="en-US" sz="2400" dirty="0" smtClean="0">
                <a:solidFill>
                  <a:schemeClr val="tx1"/>
                </a:solidFill>
              </a:rPr>
              <a:t># Yang </a:t>
            </a:r>
            <a:r>
              <a:rPr lang="en-US" sz="2400" dirty="0" err="1" smtClean="0">
                <a:solidFill>
                  <a:schemeClr val="tx1"/>
                </a:solidFill>
              </a:rPr>
              <a:t>dilakukan</a:t>
            </a:r>
            <a:r>
              <a:rPr lang="en-US" sz="2400" dirty="0" smtClean="0">
                <a:solidFill>
                  <a:schemeClr val="tx1"/>
                </a:solidFill>
              </a:rPr>
              <a:t> </a:t>
            </a:r>
            <a:r>
              <a:rPr lang="en-US" sz="2400" dirty="0" err="1" smtClean="0">
                <a:solidFill>
                  <a:schemeClr val="tx1"/>
                </a:solidFill>
              </a:rPr>
              <a:t>Pemerintah</a:t>
            </a:r>
            <a:r>
              <a:rPr lang="en-US" sz="2400" dirty="0" smtClean="0">
                <a:solidFill>
                  <a:schemeClr val="tx1"/>
                </a:solidFill>
              </a:rPr>
              <a:t>, </a:t>
            </a:r>
            <a:r>
              <a:rPr lang="en-US" sz="2400" dirty="0" err="1" smtClean="0">
                <a:solidFill>
                  <a:schemeClr val="tx1"/>
                </a:solidFill>
              </a:rPr>
              <a:t>membuat</a:t>
            </a:r>
            <a:r>
              <a:rPr lang="en-US" sz="2400" dirty="0" smtClean="0">
                <a:solidFill>
                  <a:schemeClr val="tx1"/>
                </a:solidFill>
              </a:rPr>
              <a:t> </a:t>
            </a:r>
            <a:r>
              <a:rPr lang="en-US" sz="2400" dirty="0" err="1" smtClean="0">
                <a:solidFill>
                  <a:schemeClr val="tx1"/>
                </a:solidFill>
              </a:rPr>
              <a:t>kebijakan</a:t>
            </a:r>
            <a:r>
              <a:rPr lang="en-US" sz="2400" dirty="0" smtClean="0">
                <a:solidFill>
                  <a:schemeClr val="tx1"/>
                </a:solidFill>
              </a:rPr>
              <a:t> </a:t>
            </a:r>
            <a:r>
              <a:rPr lang="en-US" sz="2400" dirty="0" err="1" smtClean="0">
                <a:solidFill>
                  <a:schemeClr val="tx1"/>
                </a:solidFill>
              </a:rPr>
              <a:t>hukum</a:t>
            </a:r>
            <a:r>
              <a:rPr lang="en-US" sz="2400" dirty="0" smtClean="0">
                <a:solidFill>
                  <a:schemeClr val="tx1"/>
                </a:solidFill>
              </a:rPr>
              <a:t> </a:t>
            </a:r>
            <a:r>
              <a:rPr lang="en-US" sz="2400" dirty="0" err="1" smtClean="0">
                <a:solidFill>
                  <a:schemeClr val="tx1"/>
                </a:solidFill>
              </a:rPr>
              <a:t>berupa</a:t>
            </a:r>
            <a:r>
              <a:rPr lang="en-US" sz="3600" dirty="0" smtClean="0">
                <a:solidFill>
                  <a:schemeClr val="tx1"/>
                </a:solidFill>
              </a:rPr>
              <a:t>:</a:t>
            </a:r>
            <a:endParaRPr lang="en-US" sz="3600" dirty="0">
              <a:solidFill>
                <a:schemeClr val="tx1"/>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a:off x="3428999" y="0"/>
            <a:ext cx="5680831" cy="762000"/>
          </a:xfrm>
        </p:spPr>
        <p:txBody>
          <a:bodyPr anchor="ctr"/>
          <a:lstStyle/>
          <a:p>
            <a:r>
              <a:rPr lang="en-US" sz="3600" dirty="0" err="1" smtClean="0"/>
              <a:t>Masa</a:t>
            </a:r>
            <a:r>
              <a:rPr lang="en-US" sz="3600" dirty="0" smtClean="0"/>
              <a:t> </a:t>
            </a:r>
            <a:r>
              <a:rPr lang="en-US" sz="3600" dirty="0" err="1" smtClean="0"/>
              <a:t>Pandemi</a:t>
            </a:r>
            <a:r>
              <a:rPr lang="en-US" sz="3600" dirty="0" smtClean="0"/>
              <a:t> Covid-19</a:t>
            </a:r>
            <a:endParaRPr lang="en-US" sz="3600" dirty="0"/>
          </a:p>
        </p:txBody>
      </p:sp>
      <p:sp>
        <p:nvSpPr>
          <p:cNvPr id="9" name="Text Placeholder 2"/>
          <p:cNvSpPr>
            <a:spLocks noGrp="1"/>
          </p:cNvSpPr>
          <p:nvPr>
            <p:ph type="body" idx="1"/>
          </p:nvPr>
        </p:nvSpPr>
        <p:spPr>
          <a:xfrm>
            <a:off x="228600" y="3048000"/>
            <a:ext cx="8915400" cy="3657600"/>
          </a:xfrm>
        </p:spPr>
        <p:txBody>
          <a:bodyPr anchor="ctr">
            <a:noAutofit/>
          </a:bodyPr>
          <a:lstStyle/>
          <a:p>
            <a:pPr algn="just"/>
            <a:r>
              <a:rPr lang="id-ID" sz="2000" dirty="0">
                <a:solidFill>
                  <a:srgbClr val="FF0000"/>
                </a:solidFill>
              </a:rPr>
              <a:t>- Perpuu 1/2020; Kebijakan Keuangan Negara dan Stabilitas Sistem Keuangan untuk Penananganan Pandemi </a:t>
            </a:r>
            <a:r>
              <a:rPr lang="id-ID" sz="2000" i="1" dirty="0">
                <a:solidFill>
                  <a:srgbClr val="FF0000"/>
                </a:solidFill>
              </a:rPr>
              <a:t>Corona Virus Disease</a:t>
            </a:r>
            <a:r>
              <a:rPr lang="id-ID" sz="2000" dirty="0">
                <a:solidFill>
                  <a:srgbClr val="FF0000"/>
                </a:solidFill>
              </a:rPr>
              <a:t> 2019 (</a:t>
            </a:r>
            <a:r>
              <a:rPr lang="id-ID" sz="2000" i="1" dirty="0">
                <a:solidFill>
                  <a:srgbClr val="FF0000"/>
                </a:solidFill>
              </a:rPr>
              <a:t>Covid-</a:t>
            </a:r>
            <a:r>
              <a:rPr lang="id-ID" sz="2000" dirty="0">
                <a:solidFill>
                  <a:srgbClr val="FF0000"/>
                </a:solidFill>
              </a:rPr>
              <a:t>19) dan/atau dalam rangka Menghadapi Ancaman yang Membahayakan Perekonomian Nasional dan/atau Stabilitas Sistem </a:t>
            </a:r>
            <a:r>
              <a:rPr lang="id-ID" sz="2000" dirty="0" smtClean="0">
                <a:solidFill>
                  <a:srgbClr val="FF0000"/>
                </a:solidFill>
              </a:rPr>
              <a:t>Keuangan (Sekarang: UU 2/2020)</a:t>
            </a:r>
            <a:r>
              <a:rPr lang="id-ID" sz="2000" dirty="0">
                <a:solidFill>
                  <a:srgbClr val="FF0000"/>
                </a:solidFill>
              </a:rPr>
              <a:t/>
            </a:r>
            <a:br>
              <a:rPr lang="id-ID" sz="2000" dirty="0">
                <a:solidFill>
                  <a:srgbClr val="FF0000"/>
                </a:solidFill>
              </a:rPr>
            </a:br>
            <a:r>
              <a:rPr lang="id-ID" sz="2000" dirty="0" smtClean="0">
                <a:solidFill>
                  <a:srgbClr val="FF0000"/>
                </a:solidFill>
              </a:rPr>
              <a:t>- </a:t>
            </a:r>
            <a:r>
              <a:rPr lang="id-ID" sz="2000" dirty="0">
                <a:solidFill>
                  <a:srgbClr val="FF0000"/>
                </a:solidFill>
              </a:rPr>
              <a:t>PP 21/2020; PSBB dalam Rangka Percepatan Penanganan </a:t>
            </a:r>
            <a:r>
              <a:rPr lang="id-ID" sz="2000" i="1" dirty="0">
                <a:solidFill>
                  <a:srgbClr val="FF0000"/>
                </a:solidFill>
              </a:rPr>
              <a:t>Covid-</a:t>
            </a:r>
            <a:r>
              <a:rPr lang="id-ID" sz="2000" dirty="0">
                <a:solidFill>
                  <a:srgbClr val="FF0000"/>
                </a:solidFill>
              </a:rPr>
              <a:t>19</a:t>
            </a:r>
            <a:br>
              <a:rPr lang="id-ID" sz="2000" dirty="0">
                <a:solidFill>
                  <a:srgbClr val="FF0000"/>
                </a:solidFill>
              </a:rPr>
            </a:br>
            <a:r>
              <a:rPr lang="id-ID" sz="2000" dirty="0">
                <a:solidFill>
                  <a:srgbClr val="FF0000"/>
                </a:solidFill>
              </a:rPr>
              <a:t>- Kepres 7/2020; Gugus Tugas Percepatan Penanganan </a:t>
            </a:r>
            <a:r>
              <a:rPr lang="id-ID" sz="2000" i="1" dirty="0">
                <a:solidFill>
                  <a:srgbClr val="FF0000"/>
                </a:solidFill>
              </a:rPr>
              <a:t>Covid-</a:t>
            </a:r>
            <a:r>
              <a:rPr lang="id-ID" sz="2000" dirty="0">
                <a:solidFill>
                  <a:srgbClr val="FF0000"/>
                </a:solidFill>
              </a:rPr>
              <a:t>19</a:t>
            </a:r>
            <a:br>
              <a:rPr lang="id-ID" sz="2000" dirty="0">
                <a:solidFill>
                  <a:srgbClr val="FF0000"/>
                </a:solidFill>
              </a:rPr>
            </a:br>
            <a:r>
              <a:rPr lang="id-ID" sz="2000" dirty="0">
                <a:solidFill>
                  <a:srgbClr val="FF0000"/>
                </a:solidFill>
              </a:rPr>
              <a:t>- Kepres 9/2020; Perubahan Kepres 7/ 2020; Gugus Tugas Percepatan </a:t>
            </a:r>
            <a:r>
              <a:rPr lang="id-ID" sz="2000" i="1" dirty="0">
                <a:solidFill>
                  <a:srgbClr val="FF0000"/>
                </a:solidFill>
              </a:rPr>
              <a:t>Covid-</a:t>
            </a:r>
            <a:r>
              <a:rPr lang="id-ID" sz="2000" dirty="0">
                <a:solidFill>
                  <a:srgbClr val="FF0000"/>
                </a:solidFill>
              </a:rPr>
              <a:t>19</a:t>
            </a:r>
            <a:br>
              <a:rPr lang="id-ID" sz="2000" dirty="0">
                <a:solidFill>
                  <a:srgbClr val="FF0000"/>
                </a:solidFill>
              </a:rPr>
            </a:br>
            <a:r>
              <a:rPr lang="id-ID" sz="2000" dirty="0">
                <a:solidFill>
                  <a:srgbClr val="FF0000"/>
                </a:solidFill>
              </a:rPr>
              <a:t>- Kepres 11/2020; Penetapan Kedaruratan Kesehatan Masyarakat </a:t>
            </a:r>
            <a:r>
              <a:rPr lang="id-ID" sz="2000" i="1" dirty="0">
                <a:solidFill>
                  <a:srgbClr val="FF0000"/>
                </a:solidFill>
              </a:rPr>
              <a:t>Covid-</a:t>
            </a:r>
            <a:r>
              <a:rPr lang="id-ID" sz="2000" dirty="0">
                <a:solidFill>
                  <a:srgbClr val="FF0000"/>
                </a:solidFill>
              </a:rPr>
              <a:t>19</a:t>
            </a:r>
            <a:br>
              <a:rPr lang="id-ID" sz="2000" dirty="0">
                <a:solidFill>
                  <a:srgbClr val="FF0000"/>
                </a:solidFill>
              </a:rPr>
            </a:br>
            <a:r>
              <a:rPr lang="id-ID" sz="2000" dirty="0">
                <a:solidFill>
                  <a:srgbClr val="FF0000"/>
                </a:solidFill>
              </a:rPr>
              <a:t>- Kepres 12/ 2020; Penetapan Bencana Non</a:t>
            </a:r>
            <a:r>
              <a:rPr lang="en-US" sz="2000" dirty="0">
                <a:solidFill>
                  <a:srgbClr val="FF0000"/>
                </a:solidFill>
              </a:rPr>
              <a:t>-</a:t>
            </a:r>
            <a:r>
              <a:rPr lang="id-ID" sz="2000" dirty="0">
                <a:solidFill>
                  <a:srgbClr val="FF0000"/>
                </a:solidFill>
              </a:rPr>
              <a:t>alam Penyebaran </a:t>
            </a:r>
            <a:r>
              <a:rPr lang="id-ID" sz="2000" i="1" dirty="0">
                <a:solidFill>
                  <a:srgbClr val="FF0000"/>
                </a:solidFill>
              </a:rPr>
              <a:t>Covid-</a:t>
            </a:r>
            <a:r>
              <a:rPr lang="id-ID" sz="2000" dirty="0">
                <a:solidFill>
                  <a:srgbClr val="FF0000"/>
                </a:solidFill>
              </a:rPr>
              <a:t>19</a:t>
            </a:r>
            <a:endParaRPr lang="en-US" sz="2000" dirty="0">
              <a:solidFill>
                <a:srgbClr val="FF0000"/>
              </a:solidFill>
            </a:endParaRPr>
          </a:p>
        </p:txBody>
      </p:sp>
    </p:spTree>
    <p:extLst>
      <p:ext uri="{BB962C8B-B14F-4D97-AF65-F5344CB8AC3E}">
        <p14:creationId xmlns:p14="http://schemas.microsoft.com/office/powerpoint/2010/main" val="27658061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
        <p:nvSpPr>
          <p:cNvPr id="6" name="Text Placeholder 5"/>
          <p:cNvSpPr>
            <a:spLocks noGrp="1"/>
          </p:cNvSpPr>
          <p:nvPr>
            <p:ph type="body" sz="quarter" idx="13"/>
          </p:nvPr>
        </p:nvSpPr>
        <p:spPr>
          <a:xfrm>
            <a:off x="5029200" y="152400"/>
            <a:ext cx="3941065" cy="762000"/>
          </a:xfrm>
        </p:spPr>
        <p:txBody>
          <a:bodyPr anchor="ctr"/>
          <a:lstStyle/>
          <a:p>
            <a:r>
              <a:rPr lang="en-US" dirty="0" smtClean="0"/>
              <a:t>Challenge and Response</a:t>
            </a:r>
            <a:endParaRPr lang="en-US" dirty="0"/>
          </a:p>
        </p:txBody>
      </p:sp>
      <p:sp>
        <p:nvSpPr>
          <p:cNvPr id="7" name="Text Placeholder 2"/>
          <p:cNvSpPr>
            <a:spLocks noGrp="1"/>
          </p:cNvSpPr>
          <p:nvPr>
            <p:ph type="title"/>
          </p:nvPr>
        </p:nvSpPr>
        <p:spPr>
          <a:xfrm>
            <a:off x="533400" y="1143000"/>
            <a:ext cx="8077200" cy="5105400"/>
          </a:xfrm>
        </p:spPr>
        <p:txBody>
          <a:bodyPr anchor="ctr">
            <a:noAutofit/>
          </a:bodyPr>
          <a:lstStyle/>
          <a:p>
            <a:r>
              <a:rPr lang="en-US" sz="3200" dirty="0" smtClean="0">
                <a:solidFill>
                  <a:srgbClr val="FF0000"/>
                </a:solidFill>
              </a:rPr>
              <a:t>I. </a:t>
            </a:r>
            <a:r>
              <a:rPr lang="en-US" sz="3200" dirty="0" err="1" smtClean="0">
                <a:solidFill>
                  <a:srgbClr val="FF0000"/>
                </a:solidFill>
              </a:rPr>
              <a:t>Tantangan</a:t>
            </a:r>
            <a:r>
              <a:rPr lang="en-US" sz="3200" dirty="0" smtClean="0">
                <a:solidFill>
                  <a:srgbClr val="FF0000"/>
                </a:solidFill>
              </a:rPr>
              <a:t>:</a:t>
            </a:r>
            <a:br>
              <a:rPr lang="en-US" sz="3200" dirty="0" smtClean="0">
                <a:solidFill>
                  <a:srgbClr val="FF0000"/>
                </a:solidFill>
              </a:rPr>
            </a:br>
            <a:r>
              <a:rPr lang="en-US" sz="3200" dirty="0" smtClean="0">
                <a:solidFill>
                  <a:srgbClr val="FF0000"/>
                </a:solidFill>
              </a:rPr>
              <a:t>A. </a:t>
            </a:r>
            <a:r>
              <a:rPr lang="en-US" sz="3200" dirty="0" err="1" smtClean="0">
                <a:solidFill>
                  <a:srgbClr val="FF0000"/>
                </a:solidFill>
              </a:rPr>
              <a:t>Pelayanan</a:t>
            </a:r>
            <a:r>
              <a:rPr lang="en-US" sz="3200" dirty="0" smtClean="0">
                <a:solidFill>
                  <a:srgbClr val="FF0000"/>
                </a:solidFill>
              </a:rPr>
              <a:t> </a:t>
            </a:r>
            <a:r>
              <a:rPr lang="en-US" sz="3200" dirty="0" err="1" smtClean="0">
                <a:solidFill>
                  <a:srgbClr val="FF0000"/>
                </a:solidFill>
              </a:rPr>
              <a:t>Publik</a:t>
            </a:r>
            <a:r>
              <a:rPr lang="en-US" sz="3200" dirty="0" smtClean="0">
                <a:solidFill>
                  <a:srgbClr val="FF0000"/>
                </a:solidFill>
              </a:rPr>
              <a:t> </a:t>
            </a:r>
            <a:r>
              <a:rPr lang="en-US" sz="3200" dirty="0" err="1" smtClean="0">
                <a:solidFill>
                  <a:srgbClr val="FF0000"/>
                </a:solidFill>
              </a:rPr>
              <a:t>masa</a:t>
            </a:r>
            <a:r>
              <a:rPr lang="en-US" sz="3200" dirty="0" smtClean="0">
                <a:solidFill>
                  <a:srgbClr val="FF0000"/>
                </a:solidFill>
              </a:rPr>
              <a:t> </a:t>
            </a:r>
            <a:r>
              <a:rPr lang="en-US" sz="3200" dirty="0" err="1" smtClean="0">
                <a:solidFill>
                  <a:srgbClr val="FF0000"/>
                </a:solidFill>
              </a:rPr>
              <a:t>Pandemi</a:t>
            </a:r>
            <a:r>
              <a:rPr lang="en-US" sz="3200" dirty="0" smtClean="0">
                <a:solidFill>
                  <a:srgbClr val="FF0000"/>
                </a:solidFill>
              </a:rPr>
              <a:t> </a:t>
            </a:r>
            <a:r>
              <a:rPr lang="en-US" sz="3200" dirty="0" err="1" smtClean="0">
                <a:solidFill>
                  <a:srgbClr val="FF0000"/>
                </a:solidFill>
              </a:rPr>
              <a:t>berjalan</a:t>
            </a:r>
            <a:r>
              <a:rPr lang="en-US" sz="3200" dirty="0" smtClean="0">
                <a:solidFill>
                  <a:srgbClr val="FF0000"/>
                </a:solidFill>
              </a:rPr>
              <a:t> </a:t>
            </a:r>
            <a:r>
              <a:rPr lang="en-US" sz="3200" dirty="0" err="1" smtClean="0">
                <a:solidFill>
                  <a:srgbClr val="FF0000"/>
                </a:solidFill>
              </a:rPr>
              <a:t>tanpa</a:t>
            </a:r>
            <a:r>
              <a:rPr lang="en-US" sz="3200" dirty="0" smtClean="0">
                <a:solidFill>
                  <a:srgbClr val="FF0000"/>
                </a:solidFill>
              </a:rPr>
              <a:t> </a:t>
            </a:r>
            <a:r>
              <a:rPr lang="en-US" sz="3200" dirty="0" err="1" smtClean="0">
                <a:solidFill>
                  <a:srgbClr val="FF0000"/>
                </a:solidFill>
              </a:rPr>
              <a:t>stagnasi</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B. </a:t>
            </a:r>
            <a:r>
              <a:rPr lang="en-US" sz="3200" dirty="0" err="1" smtClean="0">
                <a:solidFill>
                  <a:srgbClr val="FF0000"/>
                </a:solidFill>
              </a:rPr>
              <a:t>Kekebalan</a:t>
            </a:r>
            <a:r>
              <a:rPr lang="en-US" sz="3200" dirty="0" smtClean="0">
                <a:solidFill>
                  <a:srgbClr val="FF0000"/>
                </a:solidFill>
              </a:rPr>
              <a:t> </a:t>
            </a:r>
            <a:r>
              <a:rPr lang="en-US" sz="3200" dirty="0" err="1" smtClean="0">
                <a:solidFill>
                  <a:srgbClr val="FF0000"/>
                </a:solidFill>
              </a:rPr>
              <a:t>Kelompok</a:t>
            </a:r>
            <a:r>
              <a:rPr lang="en-US" sz="3200" dirty="0" smtClean="0">
                <a:solidFill>
                  <a:srgbClr val="FF0000"/>
                </a:solidFill>
              </a:rPr>
              <a:t> </a:t>
            </a:r>
            <a:r>
              <a:rPr lang="en-US" sz="3200" dirty="0" err="1" smtClean="0">
                <a:solidFill>
                  <a:srgbClr val="FF0000"/>
                </a:solidFill>
              </a:rPr>
              <a:t>dgn</a:t>
            </a:r>
            <a:r>
              <a:rPr lang="en-US" sz="3200" dirty="0" smtClean="0">
                <a:solidFill>
                  <a:srgbClr val="FF0000"/>
                </a:solidFill>
              </a:rPr>
              <a:t> </a:t>
            </a:r>
            <a:r>
              <a:rPr lang="en-US" sz="3200" dirty="0" err="1" smtClean="0">
                <a:solidFill>
                  <a:srgbClr val="FF0000"/>
                </a:solidFill>
              </a:rPr>
              <a:t>vaksinasi</a:t>
            </a:r>
            <a:r>
              <a:rPr lang="en-US" sz="3200" dirty="0" smtClean="0">
                <a:solidFill>
                  <a:srgbClr val="FF0000"/>
                </a:solidFill>
              </a:rPr>
              <a:t/>
            </a:r>
            <a:br>
              <a:rPr lang="en-US" sz="3200" dirty="0" smtClean="0">
                <a:solidFill>
                  <a:srgbClr val="FF0000"/>
                </a:solidFill>
              </a:rPr>
            </a:br>
            <a:r>
              <a:rPr lang="en-US" sz="3200" dirty="0" smtClean="0">
                <a:solidFill>
                  <a:srgbClr val="FF0000"/>
                </a:solidFill>
              </a:rPr>
              <a:t>II. </a:t>
            </a:r>
            <a:r>
              <a:rPr lang="en-US" sz="3200" dirty="0" err="1" smtClean="0">
                <a:solidFill>
                  <a:srgbClr val="FF0000"/>
                </a:solidFill>
              </a:rPr>
              <a:t>Tanggapan</a:t>
            </a:r>
            <a:r>
              <a:rPr lang="en-US" sz="3200" dirty="0" smtClean="0">
                <a:solidFill>
                  <a:srgbClr val="FF0000"/>
                </a:solidFill>
              </a:rPr>
              <a:t>:</a:t>
            </a:r>
            <a:br>
              <a:rPr lang="en-US" sz="3200" dirty="0" smtClean="0">
                <a:solidFill>
                  <a:srgbClr val="FF0000"/>
                </a:solidFill>
              </a:rPr>
            </a:br>
            <a:r>
              <a:rPr lang="en-US" sz="3200" dirty="0" smtClean="0">
                <a:solidFill>
                  <a:srgbClr val="FF0000"/>
                </a:solidFill>
              </a:rPr>
              <a:t>A. </a:t>
            </a:r>
            <a:r>
              <a:rPr lang="en-US" sz="3200" dirty="0" err="1" smtClean="0">
                <a:solidFill>
                  <a:srgbClr val="FF0000"/>
                </a:solidFill>
              </a:rPr>
              <a:t>Penataan</a:t>
            </a:r>
            <a:r>
              <a:rPr lang="en-US" sz="3200" dirty="0" smtClean="0">
                <a:solidFill>
                  <a:srgbClr val="FF0000"/>
                </a:solidFill>
              </a:rPr>
              <a:t> </a:t>
            </a:r>
            <a:r>
              <a:rPr lang="en-US" sz="3200" dirty="0" err="1" smtClean="0">
                <a:solidFill>
                  <a:srgbClr val="FF0000"/>
                </a:solidFill>
              </a:rPr>
              <a:t>Regulasi</a:t>
            </a:r>
            <a:r>
              <a:rPr lang="en-US" sz="3200" dirty="0" smtClean="0">
                <a:solidFill>
                  <a:srgbClr val="FF0000"/>
                </a:solidFill>
              </a:rPr>
              <a:t> </a:t>
            </a:r>
            <a:r>
              <a:rPr lang="en-US" sz="3200" dirty="0" err="1" smtClean="0">
                <a:solidFill>
                  <a:srgbClr val="FF0000"/>
                </a:solidFill>
              </a:rPr>
              <a:t>pemerintah</a:t>
            </a:r>
            <a:r>
              <a:rPr lang="en-US" sz="3200" dirty="0">
                <a:solidFill>
                  <a:srgbClr val="FF0000"/>
                </a:solidFill>
              </a:rPr>
              <a:t/>
            </a:r>
            <a:br>
              <a:rPr lang="en-US" sz="3200" dirty="0">
                <a:solidFill>
                  <a:srgbClr val="FF0000"/>
                </a:solidFill>
              </a:rPr>
            </a:br>
            <a:r>
              <a:rPr lang="en-US" sz="3200" dirty="0" smtClean="0">
                <a:solidFill>
                  <a:srgbClr val="FF0000"/>
                </a:solidFill>
              </a:rPr>
              <a:t>B. </a:t>
            </a:r>
            <a:r>
              <a:rPr lang="en-US" sz="3200" dirty="0" err="1" smtClean="0">
                <a:solidFill>
                  <a:srgbClr val="FF0000"/>
                </a:solidFill>
              </a:rPr>
              <a:t>Penanganan</a:t>
            </a:r>
            <a:r>
              <a:rPr lang="en-US" sz="3200" dirty="0" smtClean="0">
                <a:solidFill>
                  <a:srgbClr val="FF0000"/>
                </a:solidFill>
              </a:rPr>
              <a:t> </a:t>
            </a:r>
            <a:r>
              <a:rPr lang="en-US" sz="3200" dirty="0" err="1" smtClean="0">
                <a:solidFill>
                  <a:srgbClr val="FF0000"/>
                </a:solidFill>
              </a:rPr>
              <a:t>dan</a:t>
            </a:r>
            <a:r>
              <a:rPr lang="en-US" sz="3200" dirty="0" smtClean="0">
                <a:solidFill>
                  <a:srgbClr val="FF0000"/>
                </a:solidFill>
              </a:rPr>
              <a:t> </a:t>
            </a:r>
            <a:r>
              <a:rPr lang="en-US" sz="3200" dirty="0" err="1" smtClean="0">
                <a:solidFill>
                  <a:srgbClr val="FF0000"/>
                </a:solidFill>
              </a:rPr>
              <a:t>penanggulangan</a:t>
            </a:r>
            <a:r>
              <a:rPr lang="en-US" sz="3200" dirty="0" smtClean="0">
                <a:solidFill>
                  <a:srgbClr val="FF0000"/>
                </a:solidFill>
              </a:rPr>
              <a:t> Covid-19 </a:t>
            </a:r>
            <a:r>
              <a:rPr lang="en-US" sz="3200" dirty="0" err="1" smtClean="0">
                <a:solidFill>
                  <a:srgbClr val="FF0000"/>
                </a:solidFill>
              </a:rPr>
              <a:t>berjalan</a:t>
            </a:r>
            <a:r>
              <a:rPr lang="en-US" sz="3200" dirty="0" smtClean="0">
                <a:solidFill>
                  <a:srgbClr val="FF0000"/>
                </a:solidFill>
              </a:rPr>
              <a:t> </a:t>
            </a:r>
            <a:r>
              <a:rPr lang="en-US" sz="3200" dirty="0" err="1" smtClean="0">
                <a:solidFill>
                  <a:srgbClr val="FF0000"/>
                </a:solidFill>
              </a:rPr>
              <a:t>berbarengan</a:t>
            </a:r>
            <a:r>
              <a:rPr lang="en-US" sz="3200" dirty="0" smtClean="0">
                <a:solidFill>
                  <a:srgbClr val="FF0000"/>
                </a:solidFill>
              </a:rPr>
              <a:t> </a:t>
            </a:r>
            <a:r>
              <a:rPr lang="en-US" sz="3200" dirty="0" err="1" smtClean="0">
                <a:solidFill>
                  <a:srgbClr val="FF0000"/>
                </a:solidFill>
              </a:rPr>
              <a:t>dengan</a:t>
            </a:r>
            <a:r>
              <a:rPr lang="en-US" sz="3200" dirty="0" smtClean="0">
                <a:solidFill>
                  <a:srgbClr val="FF0000"/>
                </a:solidFill>
              </a:rPr>
              <a:t> </a:t>
            </a:r>
            <a:r>
              <a:rPr lang="en-US" sz="3200" dirty="0" err="1" smtClean="0">
                <a:solidFill>
                  <a:srgbClr val="FF0000"/>
                </a:solidFill>
              </a:rPr>
              <a:t>pelayanan</a:t>
            </a:r>
            <a:r>
              <a:rPr lang="en-US" sz="3200" dirty="0" smtClean="0">
                <a:solidFill>
                  <a:srgbClr val="FF0000"/>
                </a:solidFill>
              </a:rPr>
              <a:t> </a:t>
            </a:r>
            <a:r>
              <a:rPr lang="en-US" sz="3200" dirty="0" err="1" smtClean="0">
                <a:solidFill>
                  <a:srgbClr val="FF0000"/>
                </a:solidFill>
              </a:rPr>
              <a:t>masyarakat</a:t>
            </a:r>
            <a:r>
              <a:rPr lang="en-US" sz="3200" dirty="0" smtClean="0">
                <a:solidFill>
                  <a:srgbClr val="FF0000"/>
                </a:solidFill>
              </a:rPr>
              <a:t> </a:t>
            </a:r>
            <a:r>
              <a:rPr lang="en-US" sz="3200" dirty="0" err="1" smtClean="0">
                <a:solidFill>
                  <a:srgbClr val="FF0000"/>
                </a:solidFill>
              </a:rPr>
              <a:t>sebagai</a:t>
            </a:r>
            <a:r>
              <a:rPr lang="en-US" sz="3200" dirty="0" smtClean="0">
                <a:solidFill>
                  <a:srgbClr val="FF0000"/>
                </a:solidFill>
              </a:rPr>
              <a:t> </a:t>
            </a:r>
            <a:r>
              <a:rPr lang="en-US" sz="3200" dirty="0" err="1" smtClean="0">
                <a:solidFill>
                  <a:srgbClr val="FF0000"/>
                </a:solidFill>
              </a:rPr>
              <a:t>kewajiban</a:t>
            </a:r>
            <a:r>
              <a:rPr lang="en-US" sz="3200" dirty="0" smtClean="0">
                <a:solidFill>
                  <a:srgbClr val="FF0000"/>
                </a:solidFill>
              </a:rPr>
              <a:t> </a:t>
            </a:r>
            <a:r>
              <a:rPr lang="en-US" sz="3200" dirty="0" err="1" smtClean="0">
                <a:solidFill>
                  <a:srgbClr val="FF0000"/>
                </a:solidFill>
              </a:rPr>
              <a:t>pemerintah</a:t>
            </a:r>
            <a:endParaRPr lang="en-US" sz="3200" dirty="0">
              <a:solidFill>
                <a:srgbClr val="FF0000"/>
              </a:solidFill>
            </a:endParaRPr>
          </a:p>
        </p:txBody>
      </p:sp>
    </p:spTree>
    <p:extLst>
      <p:ext uri="{BB962C8B-B14F-4D97-AF65-F5344CB8AC3E}">
        <p14:creationId xmlns:p14="http://schemas.microsoft.com/office/powerpoint/2010/main" val="2433493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563"/>
            <a:ext cx="8991600" cy="2743200"/>
          </a:xfrm>
        </p:spPr>
        <p:txBody>
          <a:bodyPr anchor="t"/>
          <a:lstStyle/>
          <a:p>
            <a:pPr algn="ctr"/>
            <a:r>
              <a:rPr lang="en-US" sz="3600" dirty="0" smtClean="0"/>
              <a:t>Saran:</a:t>
            </a:r>
            <a:br>
              <a:rPr lang="en-US" sz="3600" dirty="0" smtClean="0"/>
            </a:br>
            <a:r>
              <a:rPr lang="en-US" sz="3600" dirty="0" smtClean="0"/>
              <a:t>1. </a:t>
            </a:r>
            <a:r>
              <a:rPr lang="en-US" sz="3600" dirty="0" smtClean="0"/>
              <a:t>Ombudsman RI </a:t>
            </a:r>
            <a:r>
              <a:rPr lang="en-US" sz="3600" dirty="0" err="1" smtClean="0"/>
              <a:t>berada</a:t>
            </a:r>
            <a:r>
              <a:rPr lang="en-US" sz="3600" dirty="0" smtClean="0"/>
              <a:t> di Garda </a:t>
            </a:r>
            <a:r>
              <a:rPr lang="en-US" sz="3600" dirty="0" err="1" smtClean="0"/>
              <a:t>terdepan</a:t>
            </a:r>
            <a:r>
              <a:rPr lang="en-US" sz="3600" dirty="0" smtClean="0"/>
              <a:t> </a:t>
            </a:r>
            <a:r>
              <a:rPr lang="en-US" sz="3600" dirty="0" err="1" smtClean="0"/>
              <a:t>sbg</a:t>
            </a:r>
            <a:r>
              <a:rPr lang="en-US" sz="3600" dirty="0" smtClean="0"/>
              <a:t> </a:t>
            </a:r>
            <a:r>
              <a:rPr lang="en-US" sz="3600" dirty="0" err="1" smtClean="0"/>
              <a:t>eksternal</a:t>
            </a:r>
            <a:r>
              <a:rPr lang="en-US" sz="3600" dirty="0" smtClean="0"/>
              <a:t> control </a:t>
            </a:r>
            <a:r>
              <a:rPr lang="en-US" sz="3600" dirty="0" err="1" smtClean="0"/>
              <a:t>mengawasi</a:t>
            </a:r>
            <a:r>
              <a:rPr lang="en-US" sz="3600" dirty="0" smtClean="0"/>
              <a:t> </a:t>
            </a:r>
            <a:r>
              <a:rPr lang="en-US" sz="3600" dirty="0" err="1" smtClean="0"/>
              <a:t>Pelaksanaan</a:t>
            </a:r>
            <a:r>
              <a:rPr lang="en-US" sz="3600" dirty="0" smtClean="0"/>
              <a:t> </a:t>
            </a:r>
            <a:r>
              <a:rPr lang="en-US" sz="3600" dirty="0" err="1" smtClean="0"/>
              <a:t>Tugas</a:t>
            </a:r>
            <a:r>
              <a:rPr lang="en-US" sz="3600" dirty="0" smtClean="0"/>
              <a:t> </a:t>
            </a:r>
            <a:r>
              <a:rPr lang="en-US" sz="3600" dirty="0" err="1" smtClean="0"/>
              <a:t>dan</a:t>
            </a:r>
            <a:r>
              <a:rPr lang="en-US" sz="3600" dirty="0" smtClean="0"/>
              <a:t> </a:t>
            </a:r>
            <a:r>
              <a:rPr lang="en-US" sz="3600" dirty="0" err="1" smtClean="0"/>
              <a:t>fungsi</a:t>
            </a:r>
            <a:r>
              <a:rPr lang="en-US" sz="3600" dirty="0" smtClean="0"/>
              <a:t> </a:t>
            </a:r>
            <a:r>
              <a:rPr lang="en-US" sz="3600" dirty="0" err="1" smtClean="0"/>
              <a:t>Pemerintahan</a:t>
            </a:r>
            <a:endParaRPr lang="en-US" sz="3600" dirty="0"/>
          </a:p>
        </p:txBody>
      </p:sp>
      <p:sp>
        <p:nvSpPr>
          <p:cNvPr id="6" name="Text Placeholder 5"/>
          <p:cNvSpPr>
            <a:spLocks noGrp="1"/>
          </p:cNvSpPr>
          <p:nvPr>
            <p:ph type="body" idx="1"/>
          </p:nvPr>
        </p:nvSpPr>
        <p:spPr>
          <a:xfrm>
            <a:off x="0" y="2971800"/>
            <a:ext cx="8991600" cy="3581400"/>
          </a:xfrm>
        </p:spPr>
        <p:txBody>
          <a:bodyPr>
            <a:normAutofit/>
          </a:bodyPr>
          <a:lstStyle/>
          <a:p>
            <a:pPr marL="0" indent="0" algn="just"/>
            <a:r>
              <a:rPr lang="en-US" dirty="0" smtClean="0">
                <a:solidFill>
                  <a:schemeClr val="tx1">
                    <a:lumMod val="95000"/>
                  </a:schemeClr>
                </a:solidFill>
              </a:rPr>
              <a:t>2. </a:t>
            </a:r>
            <a:r>
              <a:rPr lang="en-US" dirty="0" err="1" smtClean="0">
                <a:solidFill>
                  <a:schemeClr val="tx1">
                    <a:lumMod val="95000"/>
                  </a:schemeClr>
                </a:solidFill>
              </a:rPr>
              <a:t>Kampus</a:t>
            </a:r>
            <a:r>
              <a:rPr lang="en-US" dirty="0" smtClean="0">
                <a:solidFill>
                  <a:schemeClr val="tx1">
                    <a:lumMod val="95000"/>
                  </a:schemeClr>
                </a:solidFill>
              </a:rPr>
              <a:t> </a:t>
            </a:r>
            <a:r>
              <a:rPr lang="en-US" dirty="0" err="1" smtClean="0">
                <a:solidFill>
                  <a:schemeClr val="tx1">
                    <a:lumMod val="95000"/>
                  </a:schemeClr>
                </a:solidFill>
              </a:rPr>
              <a:t>menjadi</a:t>
            </a:r>
            <a:r>
              <a:rPr lang="en-US" dirty="0" smtClean="0">
                <a:solidFill>
                  <a:schemeClr val="tx1">
                    <a:lumMod val="95000"/>
                  </a:schemeClr>
                </a:solidFill>
              </a:rPr>
              <a:t> </a:t>
            </a:r>
            <a:r>
              <a:rPr lang="en-US" dirty="0" err="1" smtClean="0">
                <a:solidFill>
                  <a:schemeClr val="tx1">
                    <a:lumMod val="95000"/>
                  </a:schemeClr>
                </a:solidFill>
              </a:rPr>
              <a:t>menara</a:t>
            </a:r>
            <a:r>
              <a:rPr lang="en-US" dirty="0" smtClean="0">
                <a:solidFill>
                  <a:schemeClr val="tx1">
                    <a:lumMod val="95000"/>
                  </a:schemeClr>
                </a:solidFill>
              </a:rPr>
              <a:t> air yang </a:t>
            </a:r>
            <a:r>
              <a:rPr lang="en-US" dirty="0" err="1" smtClean="0">
                <a:solidFill>
                  <a:schemeClr val="tx1">
                    <a:lumMod val="95000"/>
                  </a:schemeClr>
                </a:solidFill>
              </a:rPr>
              <a:t>memberikan</a:t>
            </a:r>
            <a:r>
              <a:rPr lang="en-US" dirty="0" smtClean="0">
                <a:solidFill>
                  <a:schemeClr val="tx1">
                    <a:lumMod val="95000"/>
                  </a:schemeClr>
                </a:solidFill>
              </a:rPr>
              <a:t> </a:t>
            </a:r>
            <a:r>
              <a:rPr lang="en-US" dirty="0" err="1" smtClean="0">
                <a:solidFill>
                  <a:schemeClr val="tx1">
                    <a:lumMod val="95000"/>
                  </a:schemeClr>
                </a:solidFill>
              </a:rPr>
              <a:t>keyakinan</a:t>
            </a:r>
            <a:r>
              <a:rPr lang="en-US" dirty="0" smtClean="0">
                <a:solidFill>
                  <a:schemeClr val="tx1">
                    <a:lumMod val="95000"/>
                  </a:schemeClr>
                </a:solidFill>
              </a:rPr>
              <a:t> </a:t>
            </a:r>
            <a:r>
              <a:rPr lang="en-US" dirty="0" err="1" smtClean="0">
                <a:solidFill>
                  <a:schemeClr val="tx1">
                    <a:lumMod val="95000"/>
                  </a:schemeClr>
                </a:solidFill>
              </a:rPr>
              <a:t>akademik</a:t>
            </a:r>
            <a:r>
              <a:rPr lang="en-US" dirty="0" smtClean="0">
                <a:solidFill>
                  <a:schemeClr val="tx1">
                    <a:lumMod val="95000"/>
                  </a:schemeClr>
                </a:solidFill>
              </a:rPr>
              <a:t> yang </a:t>
            </a:r>
            <a:r>
              <a:rPr lang="en-US" dirty="0" err="1" smtClean="0">
                <a:solidFill>
                  <a:schemeClr val="tx1">
                    <a:lumMod val="95000"/>
                  </a:schemeClr>
                </a:solidFill>
              </a:rPr>
              <a:t>memadai</a:t>
            </a:r>
            <a:r>
              <a:rPr lang="en-US" dirty="0" smtClean="0">
                <a:solidFill>
                  <a:schemeClr val="tx1">
                    <a:lumMod val="95000"/>
                  </a:schemeClr>
                </a:solidFill>
              </a:rPr>
              <a:t> </a:t>
            </a:r>
            <a:r>
              <a:rPr lang="en-US" dirty="0" err="1" smtClean="0">
                <a:solidFill>
                  <a:schemeClr val="tx1">
                    <a:lumMod val="95000"/>
                  </a:schemeClr>
                </a:solidFill>
              </a:rPr>
              <a:t>bagi</a:t>
            </a:r>
            <a:r>
              <a:rPr lang="en-US" dirty="0" smtClean="0">
                <a:solidFill>
                  <a:schemeClr val="tx1">
                    <a:lumMod val="95000"/>
                  </a:schemeClr>
                </a:solidFill>
              </a:rPr>
              <a:t> </a:t>
            </a:r>
            <a:r>
              <a:rPr lang="en-US" dirty="0" err="1">
                <a:solidFill>
                  <a:schemeClr val="tx1">
                    <a:lumMod val="95000"/>
                  </a:schemeClr>
                </a:solidFill>
              </a:rPr>
              <a:t>Pelaksanaan</a:t>
            </a:r>
            <a:r>
              <a:rPr lang="en-US" dirty="0">
                <a:solidFill>
                  <a:schemeClr val="tx1">
                    <a:lumMod val="95000"/>
                  </a:schemeClr>
                </a:solidFill>
              </a:rPr>
              <a:t> </a:t>
            </a:r>
            <a:r>
              <a:rPr lang="en-US" dirty="0" err="1">
                <a:solidFill>
                  <a:schemeClr val="tx1">
                    <a:lumMod val="95000"/>
                  </a:schemeClr>
                </a:solidFill>
              </a:rPr>
              <a:t>Tugas</a:t>
            </a:r>
            <a:r>
              <a:rPr lang="en-US" dirty="0">
                <a:solidFill>
                  <a:schemeClr val="tx1">
                    <a:lumMod val="95000"/>
                  </a:schemeClr>
                </a:solidFill>
              </a:rPr>
              <a:t> </a:t>
            </a:r>
            <a:r>
              <a:rPr lang="en-US" dirty="0" err="1">
                <a:solidFill>
                  <a:schemeClr val="tx1">
                    <a:lumMod val="95000"/>
                  </a:schemeClr>
                </a:solidFill>
              </a:rPr>
              <a:t>dan</a:t>
            </a:r>
            <a:r>
              <a:rPr lang="en-US" dirty="0">
                <a:solidFill>
                  <a:schemeClr val="tx1">
                    <a:lumMod val="95000"/>
                  </a:schemeClr>
                </a:solidFill>
              </a:rPr>
              <a:t> </a:t>
            </a:r>
            <a:r>
              <a:rPr lang="en-US" dirty="0" err="1">
                <a:solidFill>
                  <a:schemeClr val="tx1">
                    <a:lumMod val="95000"/>
                  </a:schemeClr>
                </a:solidFill>
              </a:rPr>
              <a:t>fungsi</a:t>
            </a:r>
            <a:r>
              <a:rPr lang="en-US" dirty="0">
                <a:solidFill>
                  <a:schemeClr val="tx1">
                    <a:lumMod val="95000"/>
                  </a:schemeClr>
                </a:solidFill>
              </a:rPr>
              <a:t> </a:t>
            </a:r>
            <a:r>
              <a:rPr lang="en-US" dirty="0" err="1" smtClean="0">
                <a:solidFill>
                  <a:schemeClr val="tx1">
                    <a:lumMod val="95000"/>
                  </a:schemeClr>
                </a:solidFill>
              </a:rPr>
              <a:t>Pemerintahan</a:t>
            </a:r>
            <a:r>
              <a:rPr lang="en-US" dirty="0" smtClean="0">
                <a:solidFill>
                  <a:schemeClr val="tx1">
                    <a:lumMod val="95000"/>
                  </a:schemeClr>
                </a:solidFill>
              </a:rPr>
              <a:t> spy </a:t>
            </a:r>
            <a:r>
              <a:rPr lang="en-US" dirty="0" err="1" smtClean="0">
                <a:solidFill>
                  <a:schemeClr val="tx1">
                    <a:lumMod val="95000"/>
                  </a:schemeClr>
                </a:solidFill>
              </a:rPr>
              <a:t>sesuai</a:t>
            </a:r>
            <a:r>
              <a:rPr lang="en-US" dirty="0" smtClean="0">
                <a:solidFill>
                  <a:schemeClr val="tx1">
                    <a:lumMod val="95000"/>
                  </a:schemeClr>
                </a:solidFill>
              </a:rPr>
              <a:t> </a:t>
            </a:r>
            <a:r>
              <a:rPr lang="en-US" dirty="0" err="1" smtClean="0">
                <a:solidFill>
                  <a:schemeClr val="tx1">
                    <a:lumMod val="95000"/>
                  </a:schemeClr>
                </a:solidFill>
              </a:rPr>
              <a:t>dgn</a:t>
            </a:r>
            <a:r>
              <a:rPr lang="en-US" dirty="0" smtClean="0">
                <a:solidFill>
                  <a:schemeClr val="tx1">
                    <a:lumMod val="95000"/>
                  </a:schemeClr>
                </a:solidFill>
              </a:rPr>
              <a:t> </a:t>
            </a:r>
            <a:r>
              <a:rPr lang="en-US" dirty="0" err="1" smtClean="0">
                <a:solidFill>
                  <a:schemeClr val="tx1">
                    <a:lumMod val="95000"/>
                  </a:schemeClr>
                </a:solidFill>
              </a:rPr>
              <a:t>hukum</a:t>
            </a:r>
            <a:r>
              <a:rPr lang="en-US" dirty="0" smtClean="0">
                <a:solidFill>
                  <a:schemeClr val="tx1">
                    <a:lumMod val="95000"/>
                  </a:schemeClr>
                </a:solidFill>
              </a:rPr>
              <a:t> </a:t>
            </a:r>
            <a:r>
              <a:rPr lang="en-US" dirty="0" err="1" smtClean="0">
                <a:solidFill>
                  <a:schemeClr val="tx1">
                    <a:lumMod val="95000"/>
                  </a:schemeClr>
                </a:solidFill>
              </a:rPr>
              <a:t>dan</a:t>
            </a:r>
            <a:r>
              <a:rPr lang="en-US" dirty="0" smtClean="0">
                <a:solidFill>
                  <a:schemeClr val="tx1">
                    <a:lumMod val="95000"/>
                  </a:schemeClr>
                </a:solidFill>
              </a:rPr>
              <a:t> </a:t>
            </a:r>
            <a:r>
              <a:rPr lang="en-US" dirty="0" err="1" smtClean="0">
                <a:solidFill>
                  <a:schemeClr val="tx1">
                    <a:lumMod val="95000"/>
                  </a:schemeClr>
                </a:solidFill>
              </a:rPr>
              <a:t>peraturan</a:t>
            </a:r>
            <a:r>
              <a:rPr lang="en-US" dirty="0" smtClean="0">
                <a:solidFill>
                  <a:schemeClr val="tx1">
                    <a:lumMod val="95000"/>
                  </a:schemeClr>
                </a:solidFill>
              </a:rPr>
              <a:t> </a:t>
            </a:r>
            <a:r>
              <a:rPr lang="en-US" dirty="0" err="1" smtClean="0">
                <a:solidFill>
                  <a:schemeClr val="tx1">
                    <a:lumMod val="95000"/>
                  </a:schemeClr>
                </a:solidFill>
              </a:rPr>
              <a:t>perundang-undangan</a:t>
            </a:r>
            <a:r>
              <a:rPr lang="en-US" dirty="0" smtClean="0">
                <a:solidFill>
                  <a:schemeClr val="tx1">
                    <a:lumMod val="95000"/>
                  </a:schemeClr>
                </a:solidFill>
              </a:rPr>
              <a:t> yan</a:t>
            </a:r>
            <a:r>
              <a:rPr lang="en-US" dirty="0" smtClean="0"/>
              <a:t>g </a:t>
            </a:r>
            <a:r>
              <a:rPr lang="en-US" dirty="0" err="1" smtClean="0"/>
              <a:t>berlaku</a:t>
            </a:r>
            <a:r>
              <a:rPr lang="en-US" dirty="0" smtClean="0"/>
              <a:t> </a:t>
            </a:r>
            <a:r>
              <a:rPr lang="en-US" sz="2400" dirty="0" smtClean="0"/>
              <a:t>(</a:t>
            </a:r>
            <a:r>
              <a:rPr lang="en-US" sz="2400" i="1" dirty="0" smtClean="0"/>
              <a:t>wet en </a:t>
            </a:r>
            <a:r>
              <a:rPr lang="en-US" sz="2400" i="1" dirty="0" err="1" smtClean="0"/>
              <a:t>rechtmatigheid</a:t>
            </a:r>
            <a:r>
              <a:rPr lang="en-US" sz="2400" i="1" dirty="0" smtClean="0"/>
              <a:t> van </a:t>
            </a:r>
            <a:r>
              <a:rPr lang="en-US" sz="2400" i="1" dirty="0" err="1" smtClean="0"/>
              <a:t>bestuurs</a:t>
            </a:r>
            <a:r>
              <a:rPr lang="en-US" sz="2400" dirty="0" smtClean="0"/>
              <a:t>)</a:t>
            </a:r>
          </a:p>
          <a:p>
            <a:pPr marL="0" indent="0" algn="just"/>
            <a:r>
              <a:rPr lang="en-US" sz="2400" dirty="0" err="1" smtClean="0">
                <a:solidFill>
                  <a:srgbClr val="3366FF"/>
                </a:solidFill>
              </a:rPr>
              <a:t>Sekian</a:t>
            </a:r>
            <a:r>
              <a:rPr lang="en-US" sz="2400" dirty="0" smtClean="0">
                <a:solidFill>
                  <a:srgbClr val="3366FF"/>
                </a:solidFill>
              </a:rPr>
              <a:t> </a:t>
            </a:r>
            <a:r>
              <a:rPr lang="en-US" sz="2400" dirty="0" err="1" smtClean="0">
                <a:solidFill>
                  <a:srgbClr val="3366FF"/>
                </a:solidFill>
              </a:rPr>
              <a:t>dan</a:t>
            </a:r>
            <a:r>
              <a:rPr lang="en-US" sz="2400" dirty="0" smtClean="0">
                <a:solidFill>
                  <a:srgbClr val="3366FF"/>
                </a:solidFill>
              </a:rPr>
              <a:t> </a:t>
            </a:r>
            <a:r>
              <a:rPr lang="en-US" sz="2400" dirty="0" err="1" smtClean="0">
                <a:solidFill>
                  <a:srgbClr val="3366FF"/>
                </a:solidFill>
              </a:rPr>
              <a:t>Terimah</a:t>
            </a:r>
            <a:r>
              <a:rPr lang="en-US" sz="2400" dirty="0" smtClean="0">
                <a:solidFill>
                  <a:srgbClr val="3366FF"/>
                </a:solidFill>
              </a:rPr>
              <a:t> </a:t>
            </a:r>
            <a:r>
              <a:rPr lang="en-US" sz="2400" dirty="0" err="1" smtClean="0">
                <a:solidFill>
                  <a:srgbClr val="3366FF"/>
                </a:solidFill>
              </a:rPr>
              <a:t>Kasih</a:t>
            </a:r>
            <a:endParaRPr lang="en-US" sz="2400" dirty="0">
              <a:solidFill>
                <a:srgbClr val="3366FF"/>
              </a:solidFill>
            </a:endParaRPr>
          </a:p>
        </p:txBody>
      </p:sp>
      <p:sp>
        <p:nvSpPr>
          <p:cNvPr id="4" name="Date Placeholder 3"/>
          <p:cNvSpPr>
            <a:spLocks noGrp="1"/>
          </p:cNvSpPr>
          <p:nvPr>
            <p:ph type="dt" sz="half" idx="10"/>
          </p:nvPr>
        </p:nvSpPr>
        <p:spPr/>
        <p:txBody>
          <a:bodyPr/>
          <a:lstStyle/>
          <a:p>
            <a:r>
              <a:rPr lang="en-US" smtClean="0"/>
              <a:t>© your company name. All rights reserved.</a:t>
            </a:r>
            <a:endParaRPr lang="en-US"/>
          </a:p>
        </p:txBody>
      </p:sp>
      <p:sp>
        <p:nvSpPr>
          <p:cNvPr id="5" name="Footer Placeholder 4"/>
          <p:cNvSpPr>
            <a:spLocks noGrp="1"/>
          </p:cNvSpPr>
          <p:nvPr>
            <p:ph type="ftr" sz="quarter" idx="11"/>
          </p:nvPr>
        </p:nvSpPr>
        <p:spPr/>
        <p:txBody>
          <a:bodyPr/>
          <a:lstStyle/>
          <a:p>
            <a:r>
              <a:rPr lang="en-US" smtClean="0"/>
              <a:t>Title of your presentation</a:t>
            </a:r>
            <a:endParaRPr lang="en-US"/>
          </a:p>
        </p:txBody>
      </p:sp>
    </p:spTree>
    <p:extLst>
      <p:ext uri="{BB962C8B-B14F-4D97-AF65-F5344CB8AC3E}">
        <p14:creationId xmlns:p14="http://schemas.microsoft.com/office/powerpoint/2010/main" val="35678233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r Decisions by Verne Harnish">
  <a:themeElements>
    <a:clrScheme name="Four Decisions">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Four Decisions">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our Decision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stretch/>
        </a:blipFill>
      </a:bgFillStyleLst>
    </a:fmtScheme>
  </a:themeElements>
  <a:objectDefaults/>
  <a:extraClrSchemeLst/>
</a:theme>
</file>

<file path=ppt/theme/theme2.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ew_VerneHarnish">
      <a:dk1>
        <a:sysClr val="windowText" lastClr="000000"/>
      </a:dk1>
      <a:lt1>
        <a:sysClr val="window" lastClr="FFFFFF"/>
      </a:lt1>
      <a:dk2>
        <a:srgbClr val="0C0D0D"/>
      </a:dk2>
      <a:lt2>
        <a:srgbClr val="EAEAEA"/>
      </a:lt2>
      <a:accent1>
        <a:srgbClr val="DA8C2B"/>
      </a:accent1>
      <a:accent2>
        <a:srgbClr val="5A8A98"/>
      </a:accent2>
      <a:accent3>
        <a:srgbClr val="6D4D26"/>
      </a:accent3>
      <a:accent4>
        <a:srgbClr val="99CC00"/>
      </a:accent4>
      <a:accent5>
        <a:srgbClr val="800080"/>
      </a:accent5>
      <a:accent6>
        <a:srgbClr val="F4DA12"/>
      </a:accent6>
      <a:hlink>
        <a:srgbClr val="F4DA12"/>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NEW_VerneHarnish">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635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Four Decisions by Verne Harnish.potx</Template>
  <TotalTime>453</TotalTime>
  <Words>519</Words>
  <Application>Microsoft Macintosh PowerPoint</Application>
  <PresentationFormat>On-screen Show (4:3)</PresentationFormat>
  <Paragraphs>87</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Four Decisions by Verne Harnish</vt:lpstr>
      <vt:lpstr>Webinar  “Publiic Services in Pandemic Era; Challenge and Response” Hasil Kerjasama Ombudsman Republik Indonesia, Universitas Palangka Raya, Universitas Negeri Makassar, Universitas Negeri Manado, dan Universitas Wijaya Kusuma Jum’at, 30 Juli 2021, Link https://bit.ly/Registation_PublicServise</vt:lpstr>
      <vt:lpstr>Pelayanan Publik (Publieke Dienst)</vt:lpstr>
      <vt:lpstr>Kewenangan sbg dasar hukum untuk menjalankan Tugas dan Fungsi Pemerintahan (overheidstaken en functies)</vt:lpstr>
      <vt:lpstr>Bertujuan utk menjalankan kewajiban Pemerintah (bestuurszorg)</vt:lpstr>
      <vt:lpstr>Tugas Kembar Pemerintah: - Lex Populi suprema lex esto, dan - Bestuurszorg</vt:lpstr>
      <vt:lpstr>I. Tantangan: A. Pelayanan Publik masa Pandemi berjalan tanpa stagnasi B. Kekebalan Kelompok dgn vaksinasi II. Tanggapan: A. Penataan Regulasi pemerintah B. Penanganan dan penanggulangan Covid-19 berjalan berbarengan dengan pelayanan masyarakat sebagai kewajiban pemerintah</vt:lpstr>
      <vt:lpstr>Saran: 1. Ombudsman RI berada di Garda terdepan sbg eksternal control mengawasi Pelaksanaan Tugas dan fungsi Pemerintahan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Decisions Driving Growth</dc:title>
  <dc:subject/>
  <dc:creator/>
  <cp:keywords/>
  <dc:description/>
  <cp:lastModifiedBy>Herman</cp:lastModifiedBy>
  <cp:revision>74</cp:revision>
  <dcterms:created xsi:type="dcterms:W3CDTF">2010-05-17T01:03:36Z</dcterms:created>
  <dcterms:modified xsi:type="dcterms:W3CDTF">2021-07-29T12:27:24Z</dcterms:modified>
  <cp:category/>
</cp:coreProperties>
</file>